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76" r:id="rId3"/>
    <p:sldId id="279" r:id="rId4"/>
    <p:sldId id="280" r:id="rId5"/>
    <p:sldId id="296" r:id="rId6"/>
    <p:sldId id="297" r:id="rId7"/>
    <p:sldId id="286" r:id="rId8"/>
    <p:sldId id="298" r:id="rId9"/>
    <p:sldId id="302"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307" r:id="rId26"/>
    <p:sldId id="308" r:id="rId27"/>
    <p:sldId id="274" r:id="rId28"/>
  </p:sldIdLst>
  <p:sldSz cx="18288000" cy="10287000"/>
  <p:notesSz cx="6858000" cy="9144000"/>
  <p:embeddedFontLst>
    <p:embeddedFont>
      <p:font typeface="Alatsi"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 Likhitha Shree - [CB.EN.U4AIE21052]" initials="S[" lastIdx="2" clrIdx="0">
    <p:extLst>
      <p:ext uri="{19B8F6BF-5375-455C-9EA6-DF929625EA0E}">
        <p15:presenceInfo xmlns:p15="http://schemas.microsoft.com/office/powerpoint/2012/main" userId="S::cb.en.u4aie21052@cb.students.amrita.edu::19fb606e-c7ed-4275-acfd-ecd68cb35f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5E2B6-B40A-264F-9BC4-C8EBD9882703}" v="79" dt="2024-11-18T02:10:58.832"/>
    <p1510:client id="{86A54BEC-24C0-1352-6A40-204E87139EBC}" v="41" dt="2024-11-18T02:59:46.465"/>
    <p1510:client id="{95FC8E51-A63B-8778-B0D2-9076B979E884}" v="605" dt="2024-11-17T19:50:51.283"/>
    <p1510:client id="{9F52898E-3E2D-CC50-5F13-5AC0811DA986}" v="135" dt="2024-11-18T03:00:12.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660"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kam Sumanjali - [CB.EN.U4AIE21068]" userId="S::cb.en.u4aie21068@cb.students.amrita.edu::d1ebce21-6f20-4cec-91b5-0b6d97189c45" providerId="AD" clId="Web-{95FC8E51-A63B-8778-B0D2-9076B979E884}"/>
    <pc:docChg chg="addSld delSld modSld modMainMaster">
      <pc:chgData name="Sykam Sumanjali - [CB.EN.U4AIE21068]" userId="S::cb.en.u4aie21068@cb.students.amrita.edu::d1ebce21-6f20-4cec-91b5-0b6d97189c45" providerId="AD" clId="Web-{95FC8E51-A63B-8778-B0D2-9076B979E884}" dt="2024-11-17T19:50:50.439" v="467" actId="20577"/>
      <pc:docMkLst>
        <pc:docMk/>
      </pc:docMkLst>
      <pc:sldChg chg="addSp delSp modSp mod">
        <pc:chgData name="Sykam Sumanjali - [CB.EN.U4AIE21068]" userId="S::cb.en.u4aie21068@cb.students.amrita.edu::d1ebce21-6f20-4cec-91b5-0b6d97189c45" providerId="AD" clId="Web-{95FC8E51-A63B-8778-B0D2-9076B979E884}" dt="2024-11-17T19:47:24.843" v="429"/>
        <pc:sldMkLst>
          <pc:docMk/>
          <pc:sldMk cId="0" sldId="256"/>
        </pc:sldMkLst>
        <pc:spChg chg="mod">
          <ac:chgData name="Sykam Sumanjali - [CB.EN.U4AIE21068]" userId="S::cb.en.u4aie21068@cb.students.amrita.edu::d1ebce21-6f20-4cec-91b5-0b6d97189c45" providerId="AD" clId="Web-{95FC8E51-A63B-8778-B0D2-9076B979E884}" dt="2024-11-17T19:47:24.843" v="429"/>
          <ac:spMkLst>
            <pc:docMk/>
            <pc:sldMk cId="0" sldId="256"/>
            <ac:spMk id="4" creationId="{00000000-0000-0000-0000-000000000000}"/>
          </ac:spMkLst>
        </pc:spChg>
        <pc:spChg chg="mod">
          <ac:chgData name="Sykam Sumanjali - [CB.EN.U4AIE21068]" userId="S::cb.en.u4aie21068@cb.students.amrita.edu::d1ebce21-6f20-4cec-91b5-0b6d97189c45" providerId="AD" clId="Web-{95FC8E51-A63B-8778-B0D2-9076B979E884}" dt="2024-11-17T19:47:19.812" v="428"/>
          <ac:spMkLst>
            <pc:docMk/>
            <pc:sldMk cId="0" sldId="256"/>
            <ac:spMk id="7" creationId="{00000000-0000-0000-0000-000000000000}"/>
          </ac:spMkLst>
        </pc:spChg>
        <pc:spChg chg="mod">
          <ac:chgData name="Sykam Sumanjali - [CB.EN.U4AIE21068]" userId="S::cb.en.u4aie21068@cb.students.amrita.edu::d1ebce21-6f20-4cec-91b5-0b6d97189c45" providerId="AD" clId="Web-{95FC8E51-A63B-8778-B0D2-9076B979E884}" dt="2024-11-17T19:47:11.546" v="426"/>
          <ac:spMkLst>
            <pc:docMk/>
            <pc:sldMk cId="0" sldId="256"/>
            <ac:spMk id="10" creationId="{00000000-0000-0000-0000-000000000000}"/>
          </ac:spMkLst>
        </pc:spChg>
        <pc:spChg chg="add del">
          <ac:chgData name="Sykam Sumanjali - [CB.EN.U4AIE21068]" userId="S::cb.en.u4aie21068@cb.students.amrita.edu::d1ebce21-6f20-4cec-91b5-0b6d97189c45" providerId="AD" clId="Web-{95FC8E51-A63B-8778-B0D2-9076B979E884}" dt="2024-11-17T19:46:03.389" v="421"/>
          <ac:spMkLst>
            <pc:docMk/>
            <pc:sldMk cId="0" sldId="256"/>
            <ac:spMk id="15" creationId="{FAE3242E-B4DD-8A1E-C818-F844A67B5AD0}"/>
          </ac:spMkLst>
        </pc:spChg>
        <pc:spChg chg="add del">
          <ac:chgData name="Sykam Sumanjali - [CB.EN.U4AIE21068]" userId="S::cb.en.u4aie21068@cb.students.amrita.edu::d1ebce21-6f20-4cec-91b5-0b6d97189c45" providerId="AD" clId="Web-{95FC8E51-A63B-8778-B0D2-9076B979E884}" dt="2024-11-17T19:46:03.389" v="420"/>
          <ac:spMkLst>
            <pc:docMk/>
            <pc:sldMk cId="0" sldId="256"/>
            <ac:spMk id="21" creationId="{E5C5F8CA-240A-328C-F40F-6091A746D2D4}"/>
          </ac:spMkLst>
        </pc:spChg>
        <pc:spChg chg="add del">
          <ac:chgData name="Sykam Sumanjali - [CB.EN.U4AIE21068]" userId="S::cb.en.u4aie21068@cb.students.amrita.edu::d1ebce21-6f20-4cec-91b5-0b6d97189c45" providerId="AD" clId="Web-{95FC8E51-A63B-8778-B0D2-9076B979E884}" dt="2024-11-17T19:46:03.389" v="419"/>
          <ac:spMkLst>
            <pc:docMk/>
            <pc:sldMk cId="0" sldId="256"/>
            <ac:spMk id="23" creationId="{14A2C32C-A926-7999-58E4-5577DFB55221}"/>
          </ac:spMkLst>
        </pc:spChg>
        <pc:spChg chg="add del">
          <ac:chgData name="Sykam Sumanjali - [CB.EN.U4AIE21068]" userId="S::cb.en.u4aie21068@cb.students.amrita.edu::d1ebce21-6f20-4cec-91b5-0b6d97189c45" providerId="AD" clId="Web-{95FC8E51-A63B-8778-B0D2-9076B979E884}" dt="2024-11-17T19:46:03.389" v="418"/>
          <ac:spMkLst>
            <pc:docMk/>
            <pc:sldMk cId="0" sldId="256"/>
            <ac:spMk id="25" creationId="{18FAA2DA-1F66-6521-A69F-4383B54A81C9}"/>
          </ac:spMkLst>
        </pc:spChg>
        <pc:spChg chg="add del">
          <ac:chgData name="Sykam Sumanjali - [CB.EN.U4AIE21068]" userId="S::cb.en.u4aie21068@cb.students.amrita.edu::d1ebce21-6f20-4cec-91b5-0b6d97189c45" providerId="AD" clId="Web-{95FC8E51-A63B-8778-B0D2-9076B979E884}" dt="2024-11-17T19:46:03.389" v="417"/>
          <ac:spMkLst>
            <pc:docMk/>
            <pc:sldMk cId="0" sldId="256"/>
            <ac:spMk id="27" creationId="{047FC131-CC8C-CDCA-3CB7-B3D3638248A8}"/>
          </ac:spMkLst>
        </pc:spChg>
        <pc:spChg chg="add del">
          <ac:chgData name="Sykam Sumanjali - [CB.EN.U4AIE21068]" userId="S::cb.en.u4aie21068@cb.students.amrita.edu::d1ebce21-6f20-4cec-91b5-0b6d97189c45" providerId="AD" clId="Web-{95FC8E51-A63B-8778-B0D2-9076B979E884}" dt="2024-11-17T19:46:03.389" v="416"/>
          <ac:spMkLst>
            <pc:docMk/>
            <pc:sldMk cId="0" sldId="256"/>
            <ac:spMk id="29" creationId="{7213C71A-3DD6-EE40-5726-C8C5EB026835}"/>
          </ac:spMkLst>
        </pc:spChg>
        <pc:grpChg chg="add del">
          <ac:chgData name="Sykam Sumanjali - [CB.EN.U4AIE21068]" userId="S::cb.en.u4aie21068@cb.students.amrita.edu::d1ebce21-6f20-4cec-91b5-0b6d97189c45" providerId="AD" clId="Web-{95FC8E51-A63B-8778-B0D2-9076B979E884}" dt="2024-11-17T19:46:46.343" v="424"/>
          <ac:grpSpMkLst>
            <pc:docMk/>
            <pc:sldMk cId="0" sldId="256"/>
            <ac:grpSpMk id="2" creationId="{00000000-0000-0000-0000-000000000000}"/>
          </ac:grpSpMkLst>
        </pc:grpChg>
      </pc:sldChg>
      <pc:sldChg chg="addSp delSp modSp mod setBg">
        <pc:chgData name="Sykam Sumanjali - [CB.EN.U4AIE21068]" userId="S::cb.en.u4aie21068@cb.students.amrita.edu::d1ebce21-6f20-4cec-91b5-0b6d97189c45" providerId="AD" clId="Web-{95FC8E51-A63B-8778-B0D2-9076B979E884}" dt="2024-11-17T19:37:54.414" v="281"/>
        <pc:sldMkLst>
          <pc:docMk/>
          <pc:sldMk cId="0" sldId="259"/>
        </pc:sldMkLst>
        <pc:spChg chg="add del mod">
          <ac:chgData name="Sykam Sumanjali - [CB.EN.U4AIE21068]" userId="S::cb.en.u4aie21068@cb.students.amrita.edu::d1ebce21-6f20-4cec-91b5-0b6d97189c45" providerId="AD" clId="Web-{95FC8E51-A63B-8778-B0D2-9076B979E884}" dt="2024-11-17T19:36:32.398" v="269"/>
          <ac:spMkLst>
            <pc:docMk/>
            <pc:sldMk cId="0" sldId="259"/>
            <ac:spMk id="2" creationId="{0E9C5DEA-FA7A-9151-5A9B-F7F788443F75}"/>
          </ac:spMkLst>
        </pc:spChg>
      </pc:sldChg>
      <pc:sldChg chg="mod setBg">
        <pc:chgData name="Sykam Sumanjali - [CB.EN.U4AIE21068]" userId="S::cb.en.u4aie21068@cb.students.amrita.edu::d1ebce21-6f20-4cec-91b5-0b6d97189c45" providerId="AD" clId="Web-{95FC8E51-A63B-8778-B0D2-9076B979E884}" dt="2024-11-17T19:37:54.414" v="281"/>
        <pc:sldMkLst>
          <pc:docMk/>
          <pc:sldMk cId="0" sldId="260"/>
        </pc:sldMkLst>
      </pc:sldChg>
      <pc:sldChg chg="mod setBg">
        <pc:chgData name="Sykam Sumanjali - [CB.EN.U4AIE21068]" userId="S::cb.en.u4aie21068@cb.students.amrita.edu::d1ebce21-6f20-4cec-91b5-0b6d97189c45" providerId="AD" clId="Web-{95FC8E51-A63B-8778-B0D2-9076B979E884}" dt="2024-11-17T19:37:54.414" v="281"/>
        <pc:sldMkLst>
          <pc:docMk/>
          <pc:sldMk cId="0" sldId="261"/>
        </pc:sldMkLst>
      </pc:sldChg>
      <pc:sldChg chg="modSp mod">
        <pc:chgData name="Sykam Sumanjali - [CB.EN.U4AIE21068]" userId="S::cb.en.u4aie21068@cb.students.amrita.edu::d1ebce21-6f20-4cec-91b5-0b6d97189c45" providerId="AD" clId="Web-{95FC8E51-A63B-8778-B0D2-9076B979E884}" dt="2024-11-17T19:38:16.211" v="283" actId="1076"/>
        <pc:sldMkLst>
          <pc:docMk/>
          <pc:sldMk cId="0" sldId="262"/>
        </pc:sldMkLst>
        <pc:spChg chg="mod">
          <ac:chgData name="Sykam Sumanjali - [CB.EN.U4AIE21068]" userId="S::cb.en.u4aie21068@cb.students.amrita.edu::d1ebce21-6f20-4cec-91b5-0b6d97189c45" providerId="AD" clId="Web-{95FC8E51-A63B-8778-B0D2-9076B979E884}" dt="2024-11-17T19:38:16.211" v="283" actId="1076"/>
          <ac:spMkLst>
            <pc:docMk/>
            <pc:sldMk cId="0" sldId="262"/>
            <ac:spMk id="4" creationId="{00000000-0000-0000-0000-000000000000}"/>
          </ac:spMkLst>
        </pc:spChg>
      </pc:sldChg>
      <pc:sldChg chg="mod">
        <pc:chgData name="Sykam Sumanjali - [CB.EN.U4AIE21068]" userId="S::cb.en.u4aie21068@cb.students.amrita.edu::d1ebce21-6f20-4cec-91b5-0b6d97189c45" providerId="AD" clId="Web-{95FC8E51-A63B-8778-B0D2-9076B979E884}" dt="2024-11-17T19:37:54.414" v="281"/>
        <pc:sldMkLst>
          <pc:docMk/>
          <pc:sldMk cId="0" sldId="263"/>
        </pc:sldMkLst>
      </pc:sldChg>
      <pc:sldChg chg="mod">
        <pc:chgData name="Sykam Sumanjali - [CB.EN.U4AIE21068]" userId="S::cb.en.u4aie21068@cb.students.amrita.edu::d1ebce21-6f20-4cec-91b5-0b6d97189c45" providerId="AD" clId="Web-{95FC8E51-A63B-8778-B0D2-9076B979E884}" dt="2024-11-17T19:37:54.414" v="281"/>
        <pc:sldMkLst>
          <pc:docMk/>
          <pc:sldMk cId="0" sldId="264"/>
        </pc:sldMkLst>
      </pc:sldChg>
      <pc:sldChg chg="mod">
        <pc:chgData name="Sykam Sumanjali - [CB.EN.U4AIE21068]" userId="S::cb.en.u4aie21068@cb.students.amrita.edu::d1ebce21-6f20-4cec-91b5-0b6d97189c45" providerId="AD" clId="Web-{95FC8E51-A63B-8778-B0D2-9076B979E884}" dt="2024-11-17T19:37:54.414" v="281"/>
        <pc:sldMkLst>
          <pc:docMk/>
          <pc:sldMk cId="0" sldId="265"/>
        </pc:sldMkLst>
      </pc:sldChg>
      <pc:sldChg chg="mod">
        <pc:chgData name="Sykam Sumanjali - [CB.EN.U4AIE21068]" userId="S::cb.en.u4aie21068@cb.students.amrita.edu::d1ebce21-6f20-4cec-91b5-0b6d97189c45" providerId="AD" clId="Web-{95FC8E51-A63B-8778-B0D2-9076B979E884}" dt="2024-11-17T19:37:54.414" v="281"/>
        <pc:sldMkLst>
          <pc:docMk/>
          <pc:sldMk cId="0" sldId="266"/>
        </pc:sldMkLst>
      </pc:sldChg>
      <pc:sldChg chg="mod">
        <pc:chgData name="Sykam Sumanjali - [CB.EN.U4AIE21068]" userId="S::cb.en.u4aie21068@cb.students.amrita.edu::d1ebce21-6f20-4cec-91b5-0b6d97189c45" providerId="AD" clId="Web-{95FC8E51-A63B-8778-B0D2-9076B979E884}" dt="2024-11-17T19:37:54.414" v="281"/>
        <pc:sldMkLst>
          <pc:docMk/>
          <pc:sldMk cId="0" sldId="267"/>
        </pc:sldMkLst>
      </pc:sldChg>
      <pc:sldChg chg="mod">
        <pc:chgData name="Sykam Sumanjali - [CB.EN.U4AIE21068]" userId="S::cb.en.u4aie21068@cb.students.amrita.edu::d1ebce21-6f20-4cec-91b5-0b6d97189c45" providerId="AD" clId="Web-{95FC8E51-A63B-8778-B0D2-9076B979E884}" dt="2024-11-17T19:37:54.414" v="281"/>
        <pc:sldMkLst>
          <pc:docMk/>
          <pc:sldMk cId="0" sldId="268"/>
        </pc:sldMkLst>
      </pc:sldChg>
      <pc:sldChg chg="mod">
        <pc:chgData name="Sykam Sumanjali - [CB.EN.U4AIE21068]" userId="S::cb.en.u4aie21068@cb.students.amrita.edu::d1ebce21-6f20-4cec-91b5-0b6d97189c45" providerId="AD" clId="Web-{95FC8E51-A63B-8778-B0D2-9076B979E884}" dt="2024-11-17T19:37:54.414" v="281"/>
        <pc:sldMkLst>
          <pc:docMk/>
          <pc:sldMk cId="0" sldId="269"/>
        </pc:sldMkLst>
      </pc:sldChg>
      <pc:sldChg chg="mod">
        <pc:chgData name="Sykam Sumanjali - [CB.EN.U4AIE21068]" userId="S::cb.en.u4aie21068@cb.students.amrita.edu::d1ebce21-6f20-4cec-91b5-0b6d97189c45" providerId="AD" clId="Web-{95FC8E51-A63B-8778-B0D2-9076B979E884}" dt="2024-11-17T19:37:54.414" v="281"/>
        <pc:sldMkLst>
          <pc:docMk/>
          <pc:sldMk cId="0" sldId="270"/>
        </pc:sldMkLst>
      </pc:sldChg>
      <pc:sldChg chg="mod">
        <pc:chgData name="Sykam Sumanjali - [CB.EN.U4AIE21068]" userId="S::cb.en.u4aie21068@cb.students.amrita.edu::d1ebce21-6f20-4cec-91b5-0b6d97189c45" providerId="AD" clId="Web-{95FC8E51-A63B-8778-B0D2-9076B979E884}" dt="2024-11-17T19:37:54.414" v="281"/>
        <pc:sldMkLst>
          <pc:docMk/>
          <pc:sldMk cId="0" sldId="271"/>
        </pc:sldMkLst>
      </pc:sldChg>
      <pc:sldChg chg="mod">
        <pc:chgData name="Sykam Sumanjali - [CB.EN.U4AIE21068]" userId="S::cb.en.u4aie21068@cb.students.amrita.edu::d1ebce21-6f20-4cec-91b5-0b6d97189c45" providerId="AD" clId="Web-{95FC8E51-A63B-8778-B0D2-9076B979E884}" dt="2024-11-17T19:37:54.414" v="281"/>
        <pc:sldMkLst>
          <pc:docMk/>
          <pc:sldMk cId="0" sldId="272"/>
        </pc:sldMkLst>
      </pc:sldChg>
      <pc:sldChg chg="addSp delSp mod">
        <pc:chgData name="Sykam Sumanjali - [CB.EN.U4AIE21068]" userId="S::cb.en.u4aie21068@cb.students.amrita.edu::d1ebce21-6f20-4cec-91b5-0b6d97189c45" providerId="AD" clId="Web-{95FC8E51-A63B-8778-B0D2-9076B979E884}" dt="2024-11-17T19:38:46.165" v="285"/>
        <pc:sldMkLst>
          <pc:docMk/>
          <pc:sldMk cId="0" sldId="273"/>
        </pc:sldMkLst>
        <pc:spChg chg="add del">
          <ac:chgData name="Sykam Sumanjali - [CB.EN.U4AIE21068]" userId="S::cb.en.u4aie21068@cb.students.amrita.edu::d1ebce21-6f20-4cec-91b5-0b6d97189c45" providerId="AD" clId="Web-{95FC8E51-A63B-8778-B0D2-9076B979E884}" dt="2024-11-17T19:38:46.165" v="285"/>
          <ac:spMkLst>
            <pc:docMk/>
            <pc:sldMk cId="0" sldId="273"/>
            <ac:spMk id="5" creationId="{F2CFAC1A-7A9F-471C-A975-C187175ACA53}"/>
          </ac:spMkLst>
        </pc:spChg>
      </pc:sldChg>
      <pc:sldChg chg="addSp delSp modSp mod setBg">
        <pc:chgData name="Sykam Sumanjali - [CB.EN.U4AIE21068]" userId="S::cb.en.u4aie21068@cb.students.amrita.edu::d1ebce21-6f20-4cec-91b5-0b6d97189c45" providerId="AD" clId="Web-{95FC8E51-A63B-8778-B0D2-9076B979E884}" dt="2024-11-17T19:44:35.685" v="407"/>
        <pc:sldMkLst>
          <pc:docMk/>
          <pc:sldMk cId="0" sldId="274"/>
        </pc:sldMkLst>
        <pc:spChg chg="mod">
          <ac:chgData name="Sykam Sumanjali - [CB.EN.U4AIE21068]" userId="S::cb.en.u4aie21068@cb.students.amrita.edu::d1ebce21-6f20-4cec-91b5-0b6d97189c45" providerId="AD" clId="Web-{95FC8E51-A63B-8778-B0D2-9076B979E884}" dt="2024-11-17T19:44:35.482" v="406" actId="1076"/>
          <ac:spMkLst>
            <pc:docMk/>
            <pc:sldMk cId="0" sldId="274"/>
            <ac:spMk id="2" creationId="{00000000-0000-0000-0000-000000000000}"/>
          </ac:spMkLst>
        </pc:spChg>
        <pc:spChg chg="del">
          <ac:chgData name="Sykam Sumanjali - [CB.EN.U4AIE21068]" userId="S::cb.en.u4aie21068@cb.students.amrita.edu::d1ebce21-6f20-4cec-91b5-0b6d97189c45" providerId="AD" clId="Web-{95FC8E51-A63B-8778-B0D2-9076B979E884}" dt="2024-11-17T19:44:35.685" v="407"/>
          <ac:spMkLst>
            <pc:docMk/>
            <pc:sldMk cId="0" sldId="274"/>
            <ac:spMk id="15" creationId="{00000000-0000-0000-0000-000000000000}"/>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20" creationId="{BACC6370-2D7E-4714-9D71-7542949D7D5D}"/>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22" creationId="{256B2C21-A230-48C0-8DF1-C46611373C44}"/>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24" creationId="{3847E18C-932D-4C95-AABA-FEC7C9499AD7}"/>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26" creationId="{3150CB11-0C61-439E-910F-5787759E72A0}"/>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28" creationId="{43F8A58B-5155-44CE-A5FF-7647B47D0A7A}"/>
          </ac:spMkLst>
        </pc:spChg>
        <pc:spChg chg="add">
          <ac:chgData name="Sykam Sumanjali - [CB.EN.U4AIE21068]" userId="S::cb.en.u4aie21068@cb.students.amrita.edu::d1ebce21-6f20-4cec-91b5-0b6d97189c45" providerId="AD" clId="Web-{95FC8E51-A63B-8778-B0D2-9076B979E884}" dt="2024-11-17T19:43:50.325" v="398"/>
          <ac:spMkLst>
            <pc:docMk/>
            <pc:sldMk cId="0" sldId="274"/>
            <ac:spMk id="30" creationId="{443F2ACA-E6D6-4028-82DD-F03C262D5DE6}"/>
          </ac:spMkLst>
        </pc:spChg>
        <pc:grpChg chg="del mod ord">
          <ac:chgData name="Sykam Sumanjali - [CB.EN.U4AIE21068]" userId="S::cb.en.u4aie21068@cb.students.amrita.edu::d1ebce21-6f20-4cec-91b5-0b6d97189c45" providerId="AD" clId="Web-{95FC8E51-A63B-8778-B0D2-9076B979E884}" dt="2024-11-17T19:43:54.138" v="399"/>
          <ac:grpSpMkLst>
            <pc:docMk/>
            <pc:sldMk cId="0" sldId="274"/>
            <ac:grpSpMk id="5" creationId="{00000000-0000-0000-0000-000000000000}"/>
          </ac:grpSpMkLst>
        </pc:grpChg>
      </pc:sldChg>
      <pc:sldChg chg="modSp mod">
        <pc:chgData name="Sykam Sumanjali - [CB.EN.U4AIE21068]" userId="S::cb.en.u4aie21068@cb.students.amrita.edu::d1ebce21-6f20-4cec-91b5-0b6d97189c45" providerId="AD" clId="Web-{95FC8E51-A63B-8778-B0D2-9076B979E884}" dt="2024-11-17T19:50:50.439" v="467" actId="20577"/>
        <pc:sldMkLst>
          <pc:docMk/>
          <pc:sldMk cId="826598277" sldId="276"/>
        </pc:sldMkLst>
        <pc:spChg chg="mod">
          <ac:chgData name="Sykam Sumanjali - [CB.EN.U4AIE21068]" userId="S::cb.en.u4aie21068@cb.students.amrita.edu::d1ebce21-6f20-4cec-91b5-0b6d97189c45" providerId="AD" clId="Web-{95FC8E51-A63B-8778-B0D2-9076B979E884}" dt="2024-11-17T19:50:50.439" v="467" actId="20577"/>
          <ac:spMkLst>
            <pc:docMk/>
            <pc:sldMk cId="826598277" sldId="276"/>
            <ac:spMk id="14" creationId="{E08DA2AC-97E5-CF78-ADA9-426C4F7FBE9C}"/>
          </ac:spMkLst>
        </pc:spChg>
      </pc:sldChg>
      <pc:sldChg chg="addSp delSp modSp mod setBg">
        <pc:chgData name="Sykam Sumanjali - [CB.EN.U4AIE21068]" userId="S::cb.en.u4aie21068@cb.students.amrita.edu::d1ebce21-6f20-4cec-91b5-0b6d97189c45" providerId="AD" clId="Web-{95FC8E51-A63B-8778-B0D2-9076B979E884}" dt="2024-11-17T19:48:01.765" v="433" actId="20577"/>
        <pc:sldMkLst>
          <pc:docMk/>
          <pc:sldMk cId="2968464826" sldId="279"/>
        </pc:sldMkLst>
        <pc:spChg chg="mod ord">
          <ac:chgData name="Sykam Sumanjali - [CB.EN.U4AIE21068]" userId="S::cb.en.u4aie21068@cb.students.amrita.edu::d1ebce21-6f20-4cec-91b5-0b6d97189c45" providerId="AD" clId="Web-{95FC8E51-A63B-8778-B0D2-9076B979E884}" dt="2024-11-17T19:48:01.765" v="433" actId="20577"/>
          <ac:spMkLst>
            <pc:docMk/>
            <pc:sldMk cId="2968464826" sldId="279"/>
            <ac:spMk id="2" creationId="{A2153FD6-C703-D198-1B0E-5016D8CB76E2}"/>
          </ac:spMkLst>
        </pc:spChg>
        <pc:spChg chg="add mod">
          <ac:chgData name="Sykam Sumanjali - [CB.EN.U4AIE21068]" userId="S::cb.en.u4aie21068@cb.students.amrita.edu::d1ebce21-6f20-4cec-91b5-0b6d97189c45" providerId="AD" clId="Web-{95FC8E51-A63B-8778-B0D2-9076B979E884}" dt="2024-11-17T19:22:04.696" v="83"/>
          <ac:spMkLst>
            <pc:docMk/>
            <pc:sldMk cId="2968464826" sldId="279"/>
            <ac:spMk id="3" creationId="{555BAEB5-53F6-C4CB-3AB4-5C727D246893}"/>
          </ac:spMkLst>
        </pc:spChg>
        <pc:spChg chg="del">
          <ac:chgData name="Sykam Sumanjali - [CB.EN.U4AIE21068]" userId="S::cb.en.u4aie21068@cb.students.amrita.edu::d1ebce21-6f20-4cec-91b5-0b6d97189c45" providerId="AD" clId="Web-{95FC8E51-A63B-8778-B0D2-9076B979E884}" dt="2024-11-17T19:19:22.819" v="33"/>
          <ac:spMkLst>
            <pc:docMk/>
            <pc:sldMk cId="2968464826" sldId="279"/>
            <ac:spMk id="13" creationId="{E1C24378-AEFE-235B-72BB-4DEB79E89FAF}"/>
          </ac:spMkLst>
        </pc:spChg>
        <pc:spChg chg="del">
          <ac:chgData name="Sykam Sumanjali - [CB.EN.U4AIE21068]" userId="S::cb.en.u4aie21068@cb.students.amrita.edu::d1ebce21-6f20-4cec-91b5-0b6d97189c45" providerId="AD" clId="Web-{95FC8E51-A63B-8778-B0D2-9076B979E884}" dt="2024-11-17T19:19:22.413" v="32"/>
          <ac:spMkLst>
            <pc:docMk/>
            <pc:sldMk cId="2968464826" sldId="279"/>
            <ac:spMk id="15" creationId="{8A8C40AB-A657-43D6-7AB6-C1AB72C1AE51}"/>
          </ac:spMkLst>
        </pc:spChg>
        <pc:spChg chg="add del">
          <ac:chgData name="Sykam Sumanjali - [CB.EN.U4AIE21068]" userId="S::cb.en.u4aie21068@cb.students.amrita.edu::d1ebce21-6f20-4cec-91b5-0b6d97189c45" providerId="AD" clId="Web-{95FC8E51-A63B-8778-B0D2-9076B979E884}" dt="2024-11-17T19:16:56.442" v="1"/>
          <ac:spMkLst>
            <pc:docMk/>
            <pc:sldMk cId="2968464826" sldId="279"/>
            <ac:spMk id="20" creationId="{CB299CAB-C506-454B-90FC-4065728297D3}"/>
          </ac:spMkLst>
        </pc:spChg>
        <pc:spChg chg="add del">
          <ac:chgData name="Sykam Sumanjali - [CB.EN.U4AIE21068]" userId="S::cb.en.u4aie21068@cb.students.amrita.edu::d1ebce21-6f20-4cec-91b5-0b6d97189c45" providerId="AD" clId="Web-{95FC8E51-A63B-8778-B0D2-9076B979E884}" dt="2024-11-17T19:16:56.442" v="1"/>
          <ac:spMkLst>
            <pc:docMk/>
            <pc:sldMk cId="2968464826" sldId="279"/>
            <ac:spMk id="22" creationId="{C8D99311-F254-40F1-8AB5-EE3E7B9B6872}"/>
          </ac:spMkLst>
        </pc:spChg>
        <pc:spChg chg="add del">
          <ac:chgData name="Sykam Sumanjali - [CB.EN.U4AIE21068]" userId="S::cb.en.u4aie21068@cb.students.amrita.edu::d1ebce21-6f20-4cec-91b5-0b6d97189c45" providerId="AD" clId="Web-{95FC8E51-A63B-8778-B0D2-9076B979E884}" dt="2024-11-17T19:16:56.442" v="1"/>
          <ac:spMkLst>
            <pc:docMk/>
            <pc:sldMk cId="2968464826" sldId="279"/>
            <ac:spMk id="24" creationId="{7D89E3CB-00ED-4691-9F0F-F23EA3564705}"/>
          </ac:spMkLst>
        </pc:spChg>
        <pc:spChg chg="add del">
          <ac:chgData name="Sykam Sumanjali - [CB.EN.U4AIE21068]" userId="S::cb.en.u4aie21068@cb.students.amrita.edu::d1ebce21-6f20-4cec-91b5-0b6d97189c45" providerId="AD" clId="Web-{95FC8E51-A63B-8778-B0D2-9076B979E884}" dt="2024-11-17T19:17:01.208" v="3"/>
          <ac:spMkLst>
            <pc:docMk/>
            <pc:sldMk cId="2968464826" sldId="279"/>
            <ac:spMk id="26" creationId="{BD92035A-AA2F-4CD8-A556-1CE8BDEC75BD}"/>
          </ac:spMkLst>
        </pc:spChg>
        <pc:spChg chg="add del">
          <ac:chgData name="Sykam Sumanjali - [CB.EN.U4AIE21068]" userId="S::cb.en.u4aie21068@cb.students.amrita.edu::d1ebce21-6f20-4cec-91b5-0b6d97189c45" providerId="AD" clId="Web-{95FC8E51-A63B-8778-B0D2-9076B979E884}" dt="2024-11-17T19:17:01.208" v="3"/>
          <ac:spMkLst>
            <pc:docMk/>
            <pc:sldMk cId="2968464826" sldId="279"/>
            <ac:spMk id="27" creationId="{5C8908E2-EE49-44D2-9428-A28D2312A8D5}"/>
          </ac:spMkLst>
        </pc:spChg>
        <pc:spChg chg="add del">
          <ac:chgData name="Sykam Sumanjali - [CB.EN.U4AIE21068]" userId="S::cb.en.u4aie21068@cb.students.amrita.edu::d1ebce21-6f20-4cec-91b5-0b6d97189c45" providerId="AD" clId="Web-{95FC8E51-A63B-8778-B0D2-9076B979E884}" dt="2024-11-17T19:17:01.208" v="3"/>
          <ac:spMkLst>
            <pc:docMk/>
            <pc:sldMk cId="2968464826" sldId="279"/>
            <ac:spMk id="28" creationId="{ED888B23-07FA-482A-96DF-47E31AF1A603}"/>
          </ac:spMkLst>
        </pc:spChg>
        <pc:spChg chg="add del">
          <ac:chgData name="Sykam Sumanjali - [CB.EN.U4AIE21068]" userId="S::cb.en.u4aie21068@cb.students.amrita.edu::d1ebce21-6f20-4cec-91b5-0b6d97189c45" providerId="AD" clId="Web-{95FC8E51-A63B-8778-B0D2-9076B979E884}" dt="2024-11-17T19:17:04.755" v="5"/>
          <ac:spMkLst>
            <pc:docMk/>
            <pc:sldMk cId="2968464826" sldId="279"/>
            <ac:spMk id="32" creationId="{CB299CAB-C506-454B-90FC-4065728297D3}"/>
          </ac:spMkLst>
        </pc:spChg>
        <pc:spChg chg="add del">
          <ac:chgData name="Sykam Sumanjali - [CB.EN.U4AIE21068]" userId="S::cb.en.u4aie21068@cb.students.amrita.edu::d1ebce21-6f20-4cec-91b5-0b6d97189c45" providerId="AD" clId="Web-{95FC8E51-A63B-8778-B0D2-9076B979E884}" dt="2024-11-17T19:17:04.755" v="5"/>
          <ac:spMkLst>
            <pc:docMk/>
            <pc:sldMk cId="2968464826" sldId="279"/>
            <ac:spMk id="33" creationId="{C8D99311-F254-40F1-8AB5-EE3E7B9B6872}"/>
          </ac:spMkLst>
        </pc:spChg>
        <pc:spChg chg="add del">
          <ac:chgData name="Sykam Sumanjali - [CB.EN.U4AIE21068]" userId="S::cb.en.u4aie21068@cb.students.amrita.edu::d1ebce21-6f20-4cec-91b5-0b6d97189c45" providerId="AD" clId="Web-{95FC8E51-A63B-8778-B0D2-9076B979E884}" dt="2024-11-17T19:17:04.755" v="5"/>
          <ac:spMkLst>
            <pc:docMk/>
            <pc:sldMk cId="2968464826" sldId="279"/>
            <ac:spMk id="34" creationId="{7D89E3CB-00ED-4691-9F0F-F23EA3564705}"/>
          </ac:spMkLst>
        </pc:spChg>
        <pc:spChg chg="add del">
          <ac:chgData name="Sykam Sumanjali - [CB.EN.U4AIE21068]" userId="S::cb.en.u4aie21068@cb.students.amrita.edu::d1ebce21-6f20-4cec-91b5-0b6d97189c45" providerId="AD" clId="Web-{95FC8E51-A63B-8778-B0D2-9076B979E884}" dt="2024-11-17T19:17:10.411" v="7"/>
          <ac:spMkLst>
            <pc:docMk/>
            <pc:sldMk cId="2968464826" sldId="279"/>
            <ac:spMk id="36" creationId="{70DFC902-7D23-471A-B557-B6B6917D7A0D}"/>
          </ac:spMkLst>
        </pc:spChg>
        <pc:spChg chg="add del">
          <ac:chgData name="Sykam Sumanjali - [CB.EN.U4AIE21068]" userId="S::cb.en.u4aie21068@cb.students.amrita.edu::d1ebce21-6f20-4cec-91b5-0b6d97189c45" providerId="AD" clId="Web-{95FC8E51-A63B-8778-B0D2-9076B979E884}" dt="2024-11-17T19:17:10.411" v="7"/>
          <ac:spMkLst>
            <pc:docMk/>
            <pc:sldMk cId="2968464826" sldId="279"/>
            <ac:spMk id="37" creationId="{A55D5633-D557-4DCA-982C-FF36EB7A1C00}"/>
          </ac:spMkLst>
        </pc:spChg>
        <pc:spChg chg="add del">
          <ac:chgData name="Sykam Sumanjali - [CB.EN.U4AIE21068]" userId="S::cb.en.u4aie21068@cb.students.amrita.edu::d1ebce21-6f20-4cec-91b5-0b6d97189c45" providerId="AD" clId="Web-{95FC8E51-A63B-8778-B0D2-9076B979E884}" dt="2024-11-17T19:17:10.411" v="7"/>
          <ac:spMkLst>
            <pc:docMk/>
            <pc:sldMk cId="2968464826" sldId="279"/>
            <ac:spMk id="38" creationId="{450D3AD2-FA80-415F-A9CE-54D884561CD7}"/>
          </ac:spMkLst>
        </pc:spChg>
        <pc:spChg chg="add del">
          <ac:chgData name="Sykam Sumanjali - [CB.EN.U4AIE21068]" userId="S::cb.en.u4aie21068@cb.students.amrita.edu::d1ebce21-6f20-4cec-91b5-0b6d97189c45" providerId="AD" clId="Web-{95FC8E51-A63B-8778-B0D2-9076B979E884}" dt="2024-11-17T19:17:17.099" v="9"/>
          <ac:spMkLst>
            <pc:docMk/>
            <pc:sldMk cId="2968464826" sldId="279"/>
            <ac:spMk id="40" creationId="{B6CDA21F-E7AF-4C75-8395-33F58D5B0E45}"/>
          </ac:spMkLst>
        </pc:spChg>
        <pc:spChg chg="add del">
          <ac:chgData name="Sykam Sumanjali - [CB.EN.U4AIE21068]" userId="S::cb.en.u4aie21068@cb.students.amrita.edu::d1ebce21-6f20-4cec-91b5-0b6d97189c45" providerId="AD" clId="Web-{95FC8E51-A63B-8778-B0D2-9076B979E884}" dt="2024-11-17T19:17:17.099" v="9"/>
          <ac:spMkLst>
            <pc:docMk/>
            <pc:sldMk cId="2968464826" sldId="279"/>
            <ac:spMk id="43" creationId="{D5B0017B-2ECA-49AF-B397-DC140825DF8D}"/>
          </ac:spMkLst>
        </pc:spChg>
        <pc:spChg chg="add del">
          <ac:chgData name="Sykam Sumanjali - [CB.EN.U4AIE21068]" userId="S::cb.en.u4aie21068@cb.students.amrita.edu::d1ebce21-6f20-4cec-91b5-0b6d97189c45" providerId="AD" clId="Web-{95FC8E51-A63B-8778-B0D2-9076B979E884}" dt="2024-11-17T19:17:23.739" v="11"/>
          <ac:spMkLst>
            <pc:docMk/>
            <pc:sldMk cId="2968464826" sldId="279"/>
            <ac:spMk id="46" creationId="{70DFC902-7D23-471A-B557-B6B6917D7A0D}"/>
          </ac:spMkLst>
        </pc:spChg>
        <pc:spChg chg="add del">
          <ac:chgData name="Sykam Sumanjali - [CB.EN.U4AIE21068]" userId="S::cb.en.u4aie21068@cb.students.amrita.edu::d1ebce21-6f20-4cec-91b5-0b6d97189c45" providerId="AD" clId="Web-{95FC8E51-A63B-8778-B0D2-9076B979E884}" dt="2024-11-17T19:17:23.739" v="11"/>
          <ac:spMkLst>
            <pc:docMk/>
            <pc:sldMk cId="2968464826" sldId="279"/>
            <ac:spMk id="47" creationId="{A55D5633-D557-4DCA-982C-FF36EB7A1C00}"/>
          </ac:spMkLst>
        </pc:spChg>
        <pc:spChg chg="add del">
          <ac:chgData name="Sykam Sumanjali - [CB.EN.U4AIE21068]" userId="S::cb.en.u4aie21068@cb.students.amrita.edu::d1ebce21-6f20-4cec-91b5-0b6d97189c45" providerId="AD" clId="Web-{95FC8E51-A63B-8778-B0D2-9076B979E884}" dt="2024-11-17T19:17:23.739" v="11"/>
          <ac:spMkLst>
            <pc:docMk/>
            <pc:sldMk cId="2968464826" sldId="279"/>
            <ac:spMk id="48" creationId="{450D3AD2-FA80-415F-A9CE-54D884561CD7}"/>
          </ac:spMkLst>
        </pc:spChg>
        <pc:spChg chg="add del">
          <ac:chgData name="Sykam Sumanjali - [CB.EN.U4AIE21068]" userId="S::cb.en.u4aie21068@cb.students.amrita.edu::d1ebce21-6f20-4cec-91b5-0b6d97189c45" providerId="AD" clId="Web-{95FC8E51-A63B-8778-B0D2-9076B979E884}" dt="2024-11-17T19:17:39.630" v="13"/>
          <ac:spMkLst>
            <pc:docMk/>
            <pc:sldMk cId="2968464826" sldId="279"/>
            <ac:spMk id="50" creationId="{979E27D9-03C7-44E2-9FF8-15D0C8506AF7}"/>
          </ac:spMkLst>
        </pc:spChg>
        <pc:spChg chg="add del">
          <ac:chgData name="Sykam Sumanjali - [CB.EN.U4AIE21068]" userId="S::cb.en.u4aie21068@cb.students.amrita.edu::d1ebce21-6f20-4cec-91b5-0b6d97189c45" providerId="AD" clId="Web-{95FC8E51-A63B-8778-B0D2-9076B979E884}" dt="2024-11-17T19:17:39.630" v="13"/>
          <ac:spMkLst>
            <pc:docMk/>
            <pc:sldMk cId="2968464826" sldId="279"/>
            <ac:spMk id="51" creationId="{EEBF1590-3B36-48EE-A89D-3B6F3CB256AB}"/>
          </ac:spMkLst>
        </pc:spChg>
        <pc:spChg chg="add del">
          <ac:chgData name="Sykam Sumanjali - [CB.EN.U4AIE21068]" userId="S::cb.en.u4aie21068@cb.students.amrita.edu::d1ebce21-6f20-4cec-91b5-0b6d97189c45" providerId="AD" clId="Web-{95FC8E51-A63B-8778-B0D2-9076B979E884}" dt="2024-11-17T19:17:39.630" v="13"/>
          <ac:spMkLst>
            <pc:docMk/>
            <pc:sldMk cId="2968464826" sldId="279"/>
            <ac:spMk id="52" creationId="{AC8F6C8C-AB5A-4548-942D-E3FD40ACBC49}"/>
          </ac:spMkLst>
        </pc:spChg>
        <pc:spChg chg="add del">
          <ac:chgData name="Sykam Sumanjali - [CB.EN.U4AIE21068]" userId="S::cb.en.u4aie21068@cb.students.amrita.edu::d1ebce21-6f20-4cec-91b5-0b6d97189c45" providerId="AD" clId="Web-{95FC8E51-A63B-8778-B0D2-9076B979E884}" dt="2024-11-17T19:17:45.599" v="15"/>
          <ac:spMkLst>
            <pc:docMk/>
            <pc:sldMk cId="2968464826" sldId="279"/>
            <ac:spMk id="54" creationId="{1B15ED52-F352-441B-82BF-E0EA34836D08}"/>
          </ac:spMkLst>
        </pc:spChg>
        <pc:spChg chg="add del">
          <ac:chgData name="Sykam Sumanjali - [CB.EN.U4AIE21068]" userId="S::cb.en.u4aie21068@cb.students.amrita.edu::d1ebce21-6f20-4cec-91b5-0b6d97189c45" providerId="AD" clId="Web-{95FC8E51-A63B-8778-B0D2-9076B979E884}" dt="2024-11-17T19:17:45.599" v="15"/>
          <ac:spMkLst>
            <pc:docMk/>
            <pc:sldMk cId="2968464826" sldId="279"/>
            <ac:spMk id="55" creationId="{3B2E3793-BFE6-45A2-9B7B-E18844431C99}"/>
          </ac:spMkLst>
        </pc:spChg>
        <pc:spChg chg="add del">
          <ac:chgData name="Sykam Sumanjali - [CB.EN.U4AIE21068]" userId="S::cb.en.u4aie21068@cb.students.amrita.edu::d1ebce21-6f20-4cec-91b5-0b6d97189c45" providerId="AD" clId="Web-{95FC8E51-A63B-8778-B0D2-9076B979E884}" dt="2024-11-17T19:17:45.599" v="15"/>
          <ac:spMkLst>
            <pc:docMk/>
            <pc:sldMk cId="2968464826" sldId="279"/>
            <ac:spMk id="56" creationId="{BC4C4868-CB8F-4AF9-9CDB-8108F2C19B67}"/>
          </ac:spMkLst>
        </pc:spChg>
        <pc:spChg chg="add del">
          <ac:chgData name="Sykam Sumanjali - [CB.EN.U4AIE21068]" userId="S::cb.en.u4aie21068@cb.students.amrita.edu::d1ebce21-6f20-4cec-91b5-0b6d97189c45" providerId="AD" clId="Web-{95FC8E51-A63B-8778-B0D2-9076B979E884}" dt="2024-11-17T19:17:45.599" v="15"/>
          <ac:spMkLst>
            <pc:docMk/>
            <pc:sldMk cId="2968464826" sldId="279"/>
            <ac:spMk id="57" creationId="{375E0459-6403-40CD-989D-56A4407CA12E}"/>
          </ac:spMkLst>
        </pc:spChg>
        <pc:spChg chg="add del">
          <ac:chgData name="Sykam Sumanjali - [CB.EN.U4AIE21068]" userId="S::cb.en.u4aie21068@cb.students.amrita.edu::d1ebce21-6f20-4cec-91b5-0b6d97189c45" providerId="AD" clId="Web-{95FC8E51-A63B-8778-B0D2-9076B979E884}" dt="2024-11-17T19:17:45.599" v="15"/>
          <ac:spMkLst>
            <pc:docMk/>
            <pc:sldMk cId="2968464826" sldId="279"/>
            <ac:spMk id="58" creationId="{53E5B1A8-3AC9-4BD1-9BBC-78CA94F2D1BA}"/>
          </ac:spMkLst>
        </pc:spChg>
        <pc:spChg chg="add del">
          <ac:chgData name="Sykam Sumanjali - [CB.EN.U4AIE21068]" userId="S::cb.en.u4aie21068@cb.students.amrita.edu::d1ebce21-6f20-4cec-91b5-0b6d97189c45" providerId="AD" clId="Web-{95FC8E51-A63B-8778-B0D2-9076B979E884}" dt="2024-11-17T19:17:50.068" v="17"/>
          <ac:spMkLst>
            <pc:docMk/>
            <pc:sldMk cId="2968464826" sldId="279"/>
            <ac:spMk id="60" creationId="{70DFC902-7D23-471A-B557-B6B6917D7A0D}"/>
          </ac:spMkLst>
        </pc:spChg>
        <pc:spChg chg="add del">
          <ac:chgData name="Sykam Sumanjali - [CB.EN.U4AIE21068]" userId="S::cb.en.u4aie21068@cb.students.amrita.edu::d1ebce21-6f20-4cec-91b5-0b6d97189c45" providerId="AD" clId="Web-{95FC8E51-A63B-8778-B0D2-9076B979E884}" dt="2024-11-17T19:17:50.068" v="17"/>
          <ac:spMkLst>
            <pc:docMk/>
            <pc:sldMk cId="2968464826" sldId="279"/>
            <ac:spMk id="61" creationId="{A55D5633-D557-4DCA-982C-FF36EB7A1C00}"/>
          </ac:spMkLst>
        </pc:spChg>
        <pc:spChg chg="add del">
          <ac:chgData name="Sykam Sumanjali - [CB.EN.U4AIE21068]" userId="S::cb.en.u4aie21068@cb.students.amrita.edu::d1ebce21-6f20-4cec-91b5-0b6d97189c45" providerId="AD" clId="Web-{95FC8E51-A63B-8778-B0D2-9076B979E884}" dt="2024-11-17T19:17:50.068" v="17"/>
          <ac:spMkLst>
            <pc:docMk/>
            <pc:sldMk cId="2968464826" sldId="279"/>
            <ac:spMk id="62" creationId="{450D3AD2-FA80-415F-A9CE-54D884561CD7}"/>
          </ac:spMkLst>
        </pc:spChg>
        <pc:spChg chg="add del">
          <ac:chgData name="Sykam Sumanjali - [CB.EN.U4AIE21068]" userId="S::cb.en.u4aie21068@cb.students.amrita.edu::d1ebce21-6f20-4cec-91b5-0b6d97189c45" providerId="AD" clId="Web-{95FC8E51-A63B-8778-B0D2-9076B979E884}" dt="2024-11-17T19:17:53.505" v="19"/>
          <ac:spMkLst>
            <pc:docMk/>
            <pc:sldMk cId="2968464826" sldId="279"/>
            <ac:spMk id="64" creationId="{979E27D9-03C7-44E2-9FF8-15D0C8506AF7}"/>
          </ac:spMkLst>
        </pc:spChg>
        <pc:spChg chg="add del">
          <ac:chgData name="Sykam Sumanjali - [CB.EN.U4AIE21068]" userId="S::cb.en.u4aie21068@cb.students.amrita.edu::d1ebce21-6f20-4cec-91b5-0b6d97189c45" providerId="AD" clId="Web-{95FC8E51-A63B-8778-B0D2-9076B979E884}" dt="2024-11-17T19:17:53.505" v="19"/>
          <ac:spMkLst>
            <pc:docMk/>
            <pc:sldMk cId="2968464826" sldId="279"/>
            <ac:spMk id="65" creationId="{EEBF1590-3B36-48EE-A89D-3B6F3CB256AB}"/>
          </ac:spMkLst>
        </pc:spChg>
        <pc:spChg chg="add del">
          <ac:chgData name="Sykam Sumanjali - [CB.EN.U4AIE21068]" userId="S::cb.en.u4aie21068@cb.students.amrita.edu::d1ebce21-6f20-4cec-91b5-0b6d97189c45" providerId="AD" clId="Web-{95FC8E51-A63B-8778-B0D2-9076B979E884}" dt="2024-11-17T19:17:53.505" v="19"/>
          <ac:spMkLst>
            <pc:docMk/>
            <pc:sldMk cId="2968464826" sldId="279"/>
            <ac:spMk id="66" creationId="{AC8F6C8C-AB5A-4548-942D-E3FD40ACBC49}"/>
          </ac:spMkLst>
        </pc:spChg>
        <pc:spChg chg="add del">
          <ac:chgData name="Sykam Sumanjali - [CB.EN.U4AIE21068]" userId="S::cb.en.u4aie21068@cb.students.amrita.edu::d1ebce21-6f20-4cec-91b5-0b6d97189c45" providerId="AD" clId="Web-{95FC8E51-A63B-8778-B0D2-9076B979E884}" dt="2024-11-17T19:17:56.162" v="21"/>
          <ac:spMkLst>
            <pc:docMk/>
            <pc:sldMk cId="2968464826" sldId="279"/>
            <ac:spMk id="68" creationId="{1B15ED52-F352-441B-82BF-E0EA34836D08}"/>
          </ac:spMkLst>
        </pc:spChg>
        <pc:spChg chg="add del">
          <ac:chgData name="Sykam Sumanjali - [CB.EN.U4AIE21068]" userId="S::cb.en.u4aie21068@cb.students.amrita.edu::d1ebce21-6f20-4cec-91b5-0b6d97189c45" providerId="AD" clId="Web-{95FC8E51-A63B-8778-B0D2-9076B979E884}" dt="2024-11-17T19:17:56.162" v="21"/>
          <ac:spMkLst>
            <pc:docMk/>
            <pc:sldMk cId="2968464826" sldId="279"/>
            <ac:spMk id="69" creationId="{3B2E3793-BFE6-45A2-9B7B-E18844431C99}"/>
          </ac:spMkLst>
        </pc:spChg>
        <pc:spChg chg="add del">
          <ac:chgData name="Sykam Sumanjali - [CB.EN.U4AIE21068]" userId="S::cb.en.u4aie21068@cb.students.amrita.edu::d1ebce21-6f20-4cec-91b5-0b6d97189c45" providerId="AD" clId="Web-{95FC8E51-A63B-8778-B0D2-9076B979E884}" dt="2024-11-17T19:17:56.162" v="21"/>
          <ac:spMkLst>
            <pc:docMk/>
            <pc:sldMk cId="2968464826" sldId="279"/>
            <ac:spMk id="70" creationId="{BC4C4868-CB8F-4AF9-9CDB-8108F2C19B67}"/>
          </ac:spMkLst>
        </pc:spChg>
        <pc:spChg chg="add del">
          <ac:chgData name="Sykam Sumanjali - [CB.EN.U4AIE21068]" userId="S::cb.en.u4aie21068@cb.students.amrita.edu::d1ebce21-6f20-4cec-91b5-0b6d97189c45" providerId="AD" clId="Web-{95FC8E51-A63B-8778-B0D2-9076B979E884}" dt="2024-11-17T19:17:56.162" v="21"/>
          <ac:spMkLst>
            <pc:docMk/>
            <pc:sldMk cId="2968464826" sldId="279"/>
            <ac:spMk id="71" creationId="{375E0459-6403-40CD-989D-56A4407CA12E}"/>
          </ac:spMkLst>
        </pc:spChg>
        <pc:spChg chg="add del">
          <ac:chgData name="Sykam Sumanjali - [CB.EN.U4AIE21068]" userId="S::cb.en.u4aie21068@cb.students.amrita.edu::d1ebce21-6f20-4cec-91b5-0b6d97189c45" providerId="AD" clId="Web-{95FC8E51-A63B-8778-B0D2-9076B979E884}" dt="2024-11-17T19:17:56.162" v="21"/>
          <ac:spMkLst>
            <pc:docMk/>
            <pc:sldMk cId="2968464826" sldId="279"/>
            <ac:spMk id="72" creationId="{53E5B1A8-3AC9-4BD1-9BBC-78CA94F2D1BA}"/>
          </ac:spMkLst>
        </pc:spChg>
        <pc:spChg chg="add del">
          <ac:chgData name="Sykam Sumanjali - [CB.EN.U4AIE21068]" userId="S::cb.en.u4aie21068@cb.students.amrita.edu::d1ebce21-6f20-4cec-91b5-0b6d97189c45" providerId="AD" clId="Web-{95FC8E51-A63B-8778-B0D2-9076B979E884}" dt="2024-11-17T19:17:59.396" v="23"/>
          <ac:spMkLst>
            <pc:docMk/>
            <pc:sldMk cId="2968464826" sldId="279"/>
            <ac:spMk id="74" creationId="{4DA718D0-4865-4629-8134-44F68D41D574}"/>
          </ac:spMkLst>
        </pc:spChg>
        <pc:spChg chg="add del">
          <ac:chgData name="Sykam Sumanjali - [CB.EN.U4AIE21068]" userId="S::cb.en.u4aie21068@cb.students.amrita.edu::d1ebce21-6f20-4cec-91b5-0b6d97189c45" providerId="AD" clId="Web-{95FC8E51-A63B-8778-B0D2-9076B979E884}" dt="2024-11-17T19:17:59.396" v="23"/>
          <ac:spMkLst>
            <pc:docMk/>
            <pc:sldMk cId="2968464826" sldId="279"/>
            <ac:spMk id="77" creationId="{CBC4F608-B4B8-48C3-9572-C0F061B1CD99}"/>
          </ac:spMkLst>
        </pc:spChg>
        <pc:spChg chg="add del">
          <ac:chgData name="Sykam Sumanjali - [CB.EN.U4AIE21068]" userId="S::cb.en.u4aie21068@cb.students.amrita.edu::d1ebce21-6f20-4cec-91b5-0b6d97189c45" providerId="AD" clId="Web-{95FC8E51-A63B-8778-B0D2-9076B979E884}" dt="2024-11-17T19:18:14.631" v="25"/>
          <ac:spMkLst>
            <pc:docMk/>
            <pc:sldMk cId="2968464826" sldId="279"/>
            <ac:spMk id="79" creationId="{1B15ED52-F352-441B-82BF-E0EA34836D08}"/>
          </ac:spMkLst>
        </pc:spChg>
        <pc:spChg chg="add del">
          <ac:chgData name="Sykam Sumanjali - [CB.EN.U4AIE21068]" userId="S::cb.en.u4aie21068@cb.students.amrita.edu::d1ebce21-6f20-4cec-91b5-0b6d97189c45" providerId="AD" clId="Web-{95FC8E51-A63B-8778-B0D2-9076B979E884}" dt="2024-11-17T19:18:14.631" v="25"/>
          <ac:spMkLst>
            <pc:docMk/>
            <pc:sldMk cId="2968464826" sldId="279"/>
            <ac:spMk id="80" creationId="{3B2E3793-BFE6-45A2-9B7B-E18844431C99}"/>
          </ac:spMkLst>
        </pc:spChg>
        <pc:spChg chg="add del">
          <ac:chgData name="Sykam Sumanjali - [CB.EN.U4AIE21068]" userId="S::cb.en.u4aie21068@cb.students.amrita.edu::d1ebce21-6f20-4cec-91b5-0b6d97189c45" providerId="AD" clId="Web-{95FC8E51-A63B-8778-B0D2-9076B979E884}" dt="2024-11-17T19:18:14.631" v="25"/>
          <ac:spMkLst>
            <pc:docMk/>
            <pc:sldMk cId="2968464826" sldId="279"/>
            <ac:spMk id="81" creationId="{BC4C4868-CB8F-4AF9-9CDB-8108F2C19B67}"/>
          </ac:spMkLst>
        </pc:spChg>
        <pc:spChg chg="add del">
          <ac:chgData name="Sykam Sumanjali - [CB.EN.U4AIE21068]" userId="S::cb.en.u4aie21068@cb.students.amrita.edu::d1ebce21-6f20-4cec-91b5-0b6d97189c45" providerId="AD" clId="Web-{95FC8E51-A63B-8778-B0D2-9076B979E884}" dt="2024-11-17T19:18:14.631" v="25"/>
          <ac:spMkLst>
            <pc:docMk/>
            <pc:sldMk cId="2968464826" sldId="279"/>
            <ac:spMk id="82" creationId="{375E0459-6403-40CD-989D-56A4407CA12E}"/>
          </ac:spMkLst>
        </pc:spChg>
        <pc:spChg chg="add del">
          <ac:chgData name="Sykam Sumanjali - [CB.EN.U4AIE21068]" userId="S::cb.en.u4aie21068@cb.students.amrita.edu::d1ebce21-6f20-4cec-91b5-0b6d97189c45" providerId="AD" clId="Web-{95FC8E51-A63B-8778-B0D2-9076B979E884}" dt="2024-11-17T19:18:14.631" v="25"/>
          <ac:spMkLst>
            <pc:docMk/>
            <pc:sldMk cId="2968464826" sldId="279"/>
            <ac:spMk id="83" creationId="{53E5B1A8-3AC9-4BD1-9BBC-78CA94F2D1BA}"/>
          </ac:spMkLst>
        </pc:spChg>
        <pc:spChg chg="add del">
          <ac:chgData name="Sykam Sumanjali - [CB.EN.U4AIE21068]" userId="S::cb.en.u4aie21068@cb.students.amrita.edu::d1ebce21-6f20-4cec-91b5-0b6d97189c45" providerId="AD" clId="Web-{95FC8E51-A63B-8778-B0D2-9076B979E884}" dt="2024-11-17T19:18:32.990" v="27"/>
          <ac:spMkLst>
            <pc:docMk/>
            <pc:sldMk cId="2968464826" sldId="279"/>
            <ac:spMk id="85" creationId="{100EDD19-6802-4EC3-95CE-CFFAB042CFD6}"/>
          </ac:spMkLst>
        </pc:spChg>
        <pc:spChg chg="add del">
          <ac:chgData name="Sykam Sumanjali - [CB.EN.U4AIE21068]" userId="S::cb.en.u4aie21068@cb.students.amrita.edu::d1ebce21-6f20-4cec-91b5-0b6d97189c45" providerId="AD" clId="Web-{95FC8E51-A63B-8778-B0D2-9076B979E884}" dt="2024-11-17T19:18:32.990" v="27"/>
          <ac:spMkLst>
            <pc:docMk/>
            <pc:sldMk cId="2968464826" sldId="279"/>
            <ac:spMk id="86" creationId="{DB17E863-922E-4C26-BD64-E8FD41D28661}"/>
          </ac:spMkLst>
        </pc:spChg>
        <pc:spChg chg="add">
          <ac:chgData name="Sykam Sumanjali - [CB.EN.U4AIE21068]" userId="S::cb.en.u4aie21068@cb.students.amrita.edu::d1ebce21-6f20-4cec-91b5-0b6d97189c45" providerId="AD" clId="Web-{95FC8E51-A63B-8778-B0D2-9076B979E884}" dt="2024-11-17T19:18:33.006" v="28"/>
          <ac:spMkLst>
            <pc:docMk/>
            <pc:sldMk cId="2968464826" sldId="279"/>
            <ac:spMk id="88" creationId="{1B15ED52-F352-441B-82BF-E0EA34836D08}"/>
          </ac:spMkLst>
        </pc:spChg>
        <pc:spChg chg="add">
          <ac:chgData name="Sykam Sumanjali - [CB.EN.U4AIE21068]" userId="S::cb.en.u4aie21068@cb.students.amrita.edu::d1ebce21-6f20-4cec-91b5-0b6d97189c45" providerId="AD" clId="Web-{95FC8E51-A63B-8778-B0D2-9076B979E884}" dt="2024-11-17T19:18:33.006" v="28"/>
          <ac:spMkLst>
            <pc:docMk/>
            <pc:sldMk cId="2968464826" sldId="279"/>
            <ac:spMk id="89" creationId="{3B2E3793-BFE6-45A2-9B7B-E18844431C99}"/>
          </ac:spMkLst>
        </pc:spChg>
        <pc:spChg chg="add">
          <ac:chgData name="Sykam Sumanjali - [CB.EN.U4AIE21068]" userId="S::cb.en.u4aie21068@cb.students.amrita.edu::d1ebce21-6f20-4cec-91b5-0b6d97189c45" providerId="AD" clId="Web-{95FC8E51-A63B-8778-B0D2-9076B979E884}" dt="2024-11-17T19:18:33.006" v="28"/>
          <ac:spMkLst>
            <pc:docMk/>
            <pc:sldMk cId="2968464826" sldId="279"/>
            <ac:spMk id="90" creationId="{BC4C4868-CB8F-4AF9-9CDB-8108F2C19B67}"/>
          </ac:spMkLst>
        </pc:spChg>
        <pc:spChg chg="add">
          <ac:chgData name="Sykam Sumanjali - [CB.EN.U4AIE21068]" userId="S::cb.en.u4aie21068@cb.students.amrita.edu::d1ebce21-6f20-4cec-91b5-0b6d97189c45" providerId="AD" clId="Web-{95FC8E51-A63B-8778-B0D2-9076B979E884}" dt="2024-11-17T19:18:33.006" v="28"/>
          <ac:spMkLst>
            <pc:docMk/>
            <pc:sldMk cId="2968464826" sldId="279"/>
            <ac:spMk id="91" creationId="{375E0459-6403-40CD-989D-56A4407CA12E}"/>
          </ac:spMkLst>
        </pc:spChg>
        <pc:spChg chg="add">
          <ac:chgData name="Sykam Sumanjali - [CB.EN.U4AIE21068]" userId="S::cb.en.u4aie21068@cb.students.amrita.edu::d1ebce21-6f20-4cec-91b5-0b6d97189c45" providerId="AD" clId="Web-{95FC8E51-A63B-8778-B0D2-9076B979E884}" dt="2024-11-17T19:18:33.006" v="28"/>
          <ac:spMkLst>
            <pc:docMk/>
            <pc:sldMk cId="2968464826" sldId="279"/>
            <ac:spMk id="92" creationId="{53E5B1A8-3AC9-4BD1-9BBC-78CA94F2D1BA}"/>
          </ac:spMkLst>
        </pc:spChg>
        <pc:grpChg chg="add del">
          <ac:chgData name="Sykam Sumanjali - [CB.EN.U4AIE21068]" userId="S::cb.en.u4aie21068@cb.students.amrita.edu::d1ebce21-6f20-4cec-91b5-0b6d97189c45" providerId="AD" clId="Web-{95FC8E51-A63B-8778-B0D2-9076B979E884}" dt="2024-11-17T19:17:01.208" v="3"/>
          <ac:grpSpMkLst>
            <pc:docMk/>
            <pc:sldMk cId="2968464826" sldId="279"/>
            <ac:grpSpMk id="29" creationId="{5D1A9D8B-3117-4D9D-BDA4-DD81895098B0}"/>
          </ac:grpSpMkLst>
        </pc:grpChg>
        <pc:grpChg chg="add del">
          <ac:chgData name="Sykam Sumanjali - [CB.EN.U4AIE21068]" userId="S::cb.en.u4aie21068@cb.students.amrita.edu::d1ebce21-6f20-4cec-91b5-0b6d97189c45" providerId="AD" clId="Web-{95FC8E51-A63B-8778-B0D2-9076B979E884}" dt="2024-11-17T19:17:17.099" v="9"/>
          <ac:grpSpMkLst>
            <pc:docMk/>
            <pc:sldMk cId="2968464826" sldId="279"/>
            <ac:grpSpMk id="41" creationId="{AE1C45F0-260A-458C-96ED-C1F6D2151219}"/>
          </ac:grpSpMkLst>
        </pc:grpChg>
        <pc:grpChg chg="add del">
          <ac:chgData name="Sykam Sumanjali - [CB.EN.U4AIE21068]" userId="S::cb.en.u4aie21068@cb.students.amrita.edu::d1ebce21-6f20-4cec-91b5-0b6d97189c45" providerId="AD" clId="Web-{95FC8E51-A63B-8778-B0D2-9076B979E884}" dt="2024-11-17T19:17:59.396" v="23"/>
          <ac:grpSpMkLst>
            <pc:docMk/>
            <pc:sldMk cId="2968464826" sldId="279"/>
            <ac:grpSpMk id="75" creationId="{65167ED7-6315-43AB-B1B6-C326D5FD8F84}"/>
          </ac:grpSpMkLst>
        </pc:grpChg>
        <pc:cxnChg chg="add del">
          <ac:chgData name="Sykam Sumanjali - [CB.EN.U4AIE21068]" userId="S::cb.en.u4aie21068@cb.students.amrita.edu::d1ebce21-6f20-4cec-91b5-0b6d97189c45" providerId="AD" clId="Web-{95FC8E51-A63B-8778-B0D2-9076B979E884}" dt="2024-11-17T19:17:17.099" v="9"/>
          <ac:cxnSpMkLst>
            <pc:docMk/>
            <pc:sldMk cId="2968464826" sldId="279"/>
            <ac:cxnSpMk id="44" creationId="{6CF1BAF6-AD41-4082-B212-8A1F9A2E8779}"/>
          </ac:cxnSpMkLst>
        </pc:cxnChg>
      </pc:sldChg>
      <pc:sldChg chg="addSp delSp modSp mod setBg">
        <pc:chgData name="Sykam Sumanjali - [CB.EN.U4AIE21068]" userId="S::cb.en.u4aie21068@cb.students.amrita.edu::d1ebce21-6f20-4cec-91b5-0b6d97189c45" providerId="AD" clId="Web-{95FC8E51-A63B-8778-B0D2-9076B979E884}" dt="2024-11-17T19:48:13.390" v="436" actId="1076"/>
        <pc:sldMkLst>
          <pc:docMk/>
          <pc:sldMk cId="2449825883" sldId="280"/>
        </pc:sldMkLst>
        <pc:spChg chg="add mod">
          <ac:chgData name="Sykam Sumanjali - [CB.EN.U4AIE21068]" userId="S::cb.en.u4aie21068@cb.students.amrita.edu::d1ebce21-6f20-4cec-91b5-0b6d97189c45" providerId="AD" clId="Web-{95FC8E51-A63B-8778-B0D2-9076B979E884}" dt="2024-11-17T19:20:58.335" v="59" actId="1076"/>
          <ac:spMkLst>
            <pc:docMk/>
            <pc:sldMk cId="2449825883" sldId="280"/>
            <ac:spMk id="2" creationId="{4CA28034-7F4B-B23D-16F4-54B02C72B75E}"/>
          </ac:spMkLst>
        </pc:spChg>
        <pc:spChg chg="mod ord">
          <ac:chgData name="Sykam Sumanjali - [CB.EN.U4AIE21068]" userId="S::cb.en.u4aie21068@cb.students.amrita.edu::d1ebce21-6f20-4cec-91b5-0b6d97189c45" providerId="AD" clId="Web-{95FC8E51-A63B-8778-B0D2-9076B979E884}" dt="2024-11-17T19:48:13.390" v="436" actId="1076"/>
          <ac:spMkLst>
            <pc:docMk/>
            <pc:sldMk cId="2449825883" sldId="280"/>
            <ac:spMk id="3" creationId="{F1E450BD-123F-8AC7-9EED-815BAB9523E8}"/>
          </ac:spMkLst>
        </pc:spChg>
        <pc:spChg chg="del">
          <ac:chgData name="Sykam Sumanjali - [CB.EN.U4AIE21068]" userId="S::cb.en.u4aie21068@cb.students.amrita.edu::d1ebce21-6f20-4cec-91b5-0b6d97189c45" providerId="AD" clId="Web-{95FC8E51-A63B-8778-B0D2-9076B979E884}" dt="2024-11-17T19:19:21.350" v="31"/>
          <ac:spMkLst>
            <pc:docMk/>
            <pc:sldMk cId="2449825883" sldId="280"/>
            <ac:spMk id="13" creationId="{F5F49635-910A-8010-99C0-F0AE7A9DD150}"/>
          </ac:spMkLst>
        </pc:spChg>
        <pc:spChg chg="del">
          <ac:chgData name="Sykam Sumanjali - [CB.EN.U4AIE21068]" userId="S::cb.en.u4aie21068@cb.students.amrita.edu::d1ebce21-6f20-4cec-91b5-0b6d97189c45" providerId="AD" clId="Web-{95FC8E51-A63B-8778-B0D2-9076B979E884}" dt="2024-11-17T19:19:17.772" v="30"/>
          <ac:spMkLst>
            <pc:docMk/>
            <pc:sldMk cId="2449825883" sldId="280"/>
            <ac:spMk id="15" creationId="{4F40C626-1B18-AB82-4697-B11884D08503}"/>
          </ac:spMkLst>
        </pc:spChg>
        <pc:spChg chg="add">
          <ac:chgData name="Sykam Sumanjali - [CB.EN.U4AIE21068]" userId="S::cb.en.u4aie21068@cb.students.amrita.edu::d1ebce21-6f20-4cec-91b5-0b6d97189c45" providerId="AD" clId="Web-{95FC8E51-A63B-8778-B0D2-9076B979E884}" dt="2024-11-17T19:19:08.225" v="29"/>
          <ac:spMkLst>
            <pc:docMk/>
            <pc:sldMk cId="2449825883" sldId="280"/>
            <ac:spMk id="20" creationId="{1B15ED52-F352-441B-82BF-E0EA34836D08}"/>
          </ac:spMkLst>
        </pc:spChg>
        <pc:spChg chg="add">
          <ac:chgData name="Sykam Sumanjali - [CB.EN.U4AIE21068]" userId="S::cb.en.u4aie21068@cb.students.amrita.edu::d1ebce21-6f20-4cec-91b5-0b6d97189c45" providerId="AD" clId="Web-{95FC8E51-A63B-8778-B0D2-9076B979E884}" dt="2024-11-17T19:19:08.225" v="29"/>
          <ac:spMkLst>
            <pc:docMk/>
            <pc:sldMk cId="2449825883" sldId="280"/>
            <ac:spMk id="22" creationId="{3B2E3793-BFE6-45A2-9B7B-E18844431C99}"/>
          </ac:spMkLst>
        </pc:spChg>
        <pc:spChg chg="add">
          <ac:chgData name="Sykam Sumanjali - [CB.EN.U4AIE21068]" userId="S::cb.en.u4aie21068@cb.students.amrita.edu::d1ebce21-6f20-4cec-91b5-0b6d97189c45" providerId="AD" clId="Web-{95FC8E51-A63B-8778-B0D2-9076B979E884}" dt="2024-11-17T19:19:08.225" v="29"/>
          <ac:spMkLst>
            <pc:docMk/>
            <pc:sldMk cId="2449825883" sldId="280"/>
            <ac:spMk id="24" creationId="{BC4C4868-CB8F-4AF9-9CDB-8108F2C19B67}"/>
          </ac:spMkLst>
        </pc:spChg>
        <pc:spChg chg="add">
          <ac:chgData name="Sykam Sumanjali - [CB.EN.U4AIE21068]" userId="S::cb.en.u4aie21068@cb.students.amrita.edu::d1ebce21-6f20-4cec-91b5-0b6d97189c45" providerId="AD" clId="Web-{95FC8E51-A63B-8778-B0D2-9076B979E884}" dt="2024-11-17T19:19:08.225" v="29"/>
          <ac:spMkLst>
            <pc:docMk/>
            <pc:sldMk cId="2449825883" sldId="280"/>
            <ac:spMk id="26" creationId="{375E0459-6403-40CD-989D-56A4407CA12E}"/>
          </ac:spMkLst>
        </pc:spChg>
        <pc:spChg chg="add">
          <ac:chgData name="Sykam Sumanjali - [CB.EN.U4AIE21068]" userId="S::cb.en.u4aie21068@cb.students.amrita.edu::d1ebce21-6f20-4cec-91b5-0b6d97189c45" providerId="AD" clId="Web-{95FC8E51-A63B-8778-B0D2-9076B979E884}" dt="2024-11-17T19:19:08.225" v="29"/>
          <ac:spMkLst>
            <pc:docMk/>
            <pc:sldMk cId="2449825883" sldId="280"/>
            <ac:spMk id="28" creationId="{53E5B1A8-3AC9-4BD1-9BBC-78CA94F2D1BA}"/>
          </ac:spMkLst>
        </pc:spChg>
      </pc:sldChg>
      <pc:sldChg chg="del">
        <pc:chgData name="Sykam Sumanjali - [CB.EN.U4AIE21068]" userId="S::cb.en.u4aie21068@cb.students.amrita.edu::d1ebce21-6f20-4cec-91b5-0b6d97189c45" providerId="AD" clId="Web-{95FC8E51-A63B-8778-B0D2-9076B979E884}" dt="2024-11-17T19:23:10.571" v="90"/>
        <pc:sldMkLst>
          <pc:docMk/>
          <pc:sldMk cId="3289427224" sldId="281"/>
        </pc:sldMkLst>
      </pc:sldChg>
      <pc:sldChg chg="del">
        <pc:chgData name="Sykam Sumanjali - [CB.EN.U4AIE21068]" userId="S::cb.en.u4aie21068@cb.students.amrita.edu::d1ebce21-6f20-4cec-91b5-0b6d97189c45" providerId="AD" clId="Web-{95FC8E51-A63B-8778-B0D2-9076B979E884}" dt="2024-11-17T19:35:30.647" v="263"/>
        <pc:sldMkLst>
          <pc:docMk/>
          <pc:sldMk cId="2303309993" sldId="282"/>
        </pc:sldMkLst>
      </pc:sldChg>
      <pc:sldChg chg="del">
        <pc:chgData name="Sykam Sumanjali - [CB.EN.U4AIE21068]" userId="S::cb.en.u4aie21068@cb.students.amrita.edu::d1ebce21-6f20-4cec-91b5-0b6d97189c45" providerId="AD" clId="Web-{95FC8E51-A63B-8778-B0D2-9076B979E884}" dt="2024-11-17T19:23:53.634" v="106"/>
        <pc:sldMkLst>
          <pc:docMk/>
          <pc:sldMk cId="3748999409" sldId="283"/>
        </pc:sldMkLst>
      </pc:sldChg>
      <pc:sldChg chg="del">
        <pc:chgData name="Sykam Sumanjali - [CB.EN.U4AIE21068]" userId="S::cb.en.u4aie21068@cb.students.amrita.edu::d1ebce21-6f20-4cec-91b5-0b6d97189c45" providerId="AD" clId="Web-{95FC8E51-A63B-8778-B0D2-9076B979E884}" dt="2024-11-17T19:24:25.416" v="121"/>
        <pc:sldMkLst>
          <pc:docMk/>
          <pc:sldMk cId="3820977098" sldId="284"/>
        </pc:sldMkLst>
      </pc:sldChg>
      <pc:sldChg chg="del">
        <pc:chgData name="Sykam Sumanjali - [CB.EN.U4AIE21068]" userId="S::cb.en.u4aie21068@cb.students.amrita.edu::d1ebce21-6f20-4cec-91b5-0b6d97189c45" providerId="AD" clId="Web-{95FC8E51-A63B-8778-B0D2-9076B979E884}" dt="2024-11-17T19:30:58.004" v="191"/>
        <pc:sldMkLst>
          <pc:docMk/>
          <pc:sldMk cId="1327016513" sldId="285"/>
        </pc:sldMkLst>
      </pc:sldChg>
      <pc:sldChg chg="mod">
        <pc:chgData name="Sykam Sumanjali - [CB.EN.U4AIE21068]" userId="S::cb.en.u4aie21068@cb.students.amrita.edu::d1ebce21-6f20-4cec-91b5-0b6d97189c45" providerId="AD" clId="Web-{95FC8E51-A63B-8778-B0D2-9076B979E884}" dt="2024-11-17T19:37:54.414" v="281"/>
        <pc:sldMkLst>
          <pc:docMk/>
          <pc:sldMk cId="2769905065" sldId="286"/>
        </pc:sldMkLst>
      </pc:sldChg>
      <pc:sldChg chg="del">
        <pc:chgData name="Sykam Sumanjali - [CB.EN.U4AIE21068]" userId="S::cb.en.u4aie21068@cb.students.amrita.edu::d1ebce21-6f20-4cec-91b5-0b6d97189c45" providerId="AD" clId="Web-{95FC8E51-A63B-8778-B0D2-9076B979E884}" dt="2024-11-17T19:26:13.214" v="146"/>
        <pc:sldMkLst>
          <pc:docMk/>
          <pc:sldMk cId="857987901" sldId="287"/>
        </pc:sldMkLst>
      </pc:sldChg>
      <pc:sldChg chg="addSp delSp modSp mod setBg">
        <pc:chgData name="Sykam Sumanjali - [CB.EN.U4AIE21068]" userId="S::cb.en.u4aie21068@cb.students.amrita.edu::d1ebce21-6f20-4cec-91b5-0b6d97189c45" providerId="AD" clId="Web-{95FC8E51-A63B-8778-B0D2-9076B979E884}" dt="2024-11-17T19:37:54.414" v="281"/>
        <pc:sldMkLst>
          <pc:docMk/>
          <pc:sldMk cId="11844129" sldId="288"/>
        </pc:sldMkLst>
        <pc:spChg chg="add del ord">
          <ac:chgData name="Sykam Sumanjali - [CB.EN.U4AIE21068]" userId="S::cb.en.u4aie21068@cb.students.amrita.edu::d1ebce21-6f20-4cec-91b5-0b6d97189c45" providerId="AD" clId="Web-{95FC8E51-A63B-8778-B0D2-9076B979E884}" dt="2024-11-17T19:27:02.761" v="151"/>
          <ac:spMkLst>
            <pc:docMk/>
            <pc:sldMk cId="11844129" sldId="288"/>
            <ac:spMk id="13" creationId="{D88C8AFA-FEB1-9576-0461-41CCA1CC5685}"/>
          </ac:spMkLst>
        </pc:spChg>
        <pc:spChg chg="add del">
          <ac:chgData name="Sykam Sumanjali - [CB.EN.U4AIE21068]" userId="S::cb.en.u4aie21068@cb.students.amrita.edu::d1ebce21-6f20-4cec-91b5-0b6d97189c45" providerId="AD" clId="Web-{95FC8E51-A63B-8778-B0D2-9076B979E884}" dt="2024-11-17T19:27:00.855" v="150"/>
          <ac:spMkLst>
            <pc:docMk/>
            <pc:sldMk cId="11844129" sldId="288"/>
            <ac:spMk id="18" creationId="{69D184B2-2226-4E31-BCCB-444330767440}"/>
          </ac:spMkLst>
        </pc:spChg>
        <pc:spChg chg="add del">
          <ac:chgData name="Sykam Sumanjali - [CB.EN.U4AIE21068]" userId="S::cb.en.u4aie21068@cb.students.amrita.edu::d1ebce21-6f20-4cec-91b5-0b6d97189c45" providerId="AD" clId="Web-{95FC8E51-A63B-8778-B0D2-9076B979E884}" dt="2024-11-17T19:27:00.855" v="150"/>
          <ac:spMkLst>
            <pc:docMk/>
            <pc:sldMk cId="11844129" sldId="288"/>
            <ac:spMk id="20" creationId="{1AC4D4E3-486A-464A-8EC8-D44881097267}"/>
          </ac:spMkLst>
        </pc:spChg>
        <pc:spChg chg="add del">
          <ac:chgData name="Sykam Sumanjali - [CB.EN.U4AIE21068]" userId="S::cb.en.u4aie21068@cb.students.amrita.edu::d1ebce21-6f20-4cec-91b5-0b6d97189c45" providerId="AD" clId="Web-{95FC8E51-A63B-8778-B0D2-9076B979E884}" dt="2024-11-17T19:27:00.855" v="150"/>
          <ac:spMkLst>
            <pc:docMk/>
            <pc:sldMk cId="11844129" sldId="288"/>
            <ac:spMk id="22" creationId="{864DE13E-58EB-4475-B79C-0D4FC651239B}"/>
          </ac:spMkLst>
        </pc:spChg>
        <pc:spChg chg="add">
          <ac:chgData name="Sykam Sumanjali - [CB.EN.U4AIE21068]" userId="S::cb.en.u4aie21068@cb.students.amrita.edu::d1ebce21-6f20-4cec-91b5-0b6d97189c45" providerId="AD" clId="Web-{95FC8E51-A63B-8778-B0D2-9076B979E884}" dt="2024-11-17T19:27:00.855" v="150"/>
          <ac:spMkLst>
            <pc:docMk/>
            <pc:sldMk cId="11844129" sldId="288"/>
            <ac:spMk id="27" creationId="{69D184B2-2226-4E31-BCCB-444330767440}"/>
          </ac:spMkLst>
        </pc:spChg>
        <pc:spChg chg="add">
          <ac:chgData name="Sykam Sumanjali - [CB.EN.U4AIE21068]" userId="S::cb.en.u4aie21068@cb.students.amrita.edu::d1ebce21-6f20-4cec-91b5-0b6d97189c45" providerId="AD" clId="Web-{95FC8E51-A63B-8778-B0D2-9076B979E884}" dt="2024-11-17T19:27:00.855" v="150"/>
          <ac:spMkLst>
            <pc:docMk/>
            <pc:sldMk cId="11844129" sldId="288"/>
            <ac:spMk id="29" creationId="{1AC4D4E3-486A-464A-8EC8-D44881097267}"/>
          </ac:spMkLst>
        </pc:spChg>
        <pc:spChg chg="add">
          <ac:chgData name="Sykam Sumanjali - [CB.EN.U4AIE21068]" userId="S::cb.en.u4aie21068@cb.students.amrita.edu::d1ebce21-6f20-4cec-91b5-0b6d97189c45" providerId="AD" clId="Web-{95FC8E51-A63B-8778-B0D2-9076B979E884}" dt="2024-11-17T19:27:00.855" v="150"/>
          <ac:spMkLst>
            <pc:docMk/>
            <pc:sldMk cId="11844129" sldId="288"/>
            <ac:spMk id="31" creationId="{864DE13E-58EB-4475-B79C-0D4FC651239B}"/>
          </ac:spMkLst>
        </pc:spChg>
        <pc:picChg chg="mod">
          <ac:chgData name="Sykam Sumanjali - [CB.EN.U4AIE21068]" userId="S::cb.en.u4aie21068@cb.students.amrita.edu::d1ebce21-6f20-4cec-91b5-0b6d97189c45" providerId="AD" clId="Web-{95FC8E51-A63B-8778-B0D2-9076B979E884}" dt="2024-11-17T19:26:30.620" v="147"/>
          <ac:picMkLst>
            <pc:docMk/>
            <pc:sldMk cId="11844129" sldId="288"/>
            <ac:picMk id="3" creationId="{80ECEE98-9F79-BFF7-7B74-1E29A79DEF2D}"/>
          </ac:picMkLst>
        </pc:picChg>
      </pc:sldChg>
      <pc:sldChg chg="delSp del">
        <pc:chgData name="Sykam Sumanjali - [CB.EN.U4AIE21068]" userId="S::cb.en.u4aie21068@cb.students.amrita.edu::d1ebce21-6f20-4cec-91b5-0b6d97189c45" providerId="AD" clId="Web-{95FC8E51-A63B-8778-B0D2-9076B979E884}" dt="2024-11-17T19:27:55.621" v="158"/>
        <pc:sldMkLst>
          <pc:docMk/>
          <pc:sldMk cId="2328916526" sldId="289"/>
        </pc:sldMkLst>
        <pc:picChg chg="del">
          <ac:chgData name="Sykam Sumanjali - [CB.EN.U4AIE21068]" userId="S::cb.en.u4aie21068@cb.students.amrita.edu::d1ebce21-6f20-4cec-91b5-0b6d97189c45" providerId="AD" clId="Web-{95FC8E51-A63B-8778-B0D2-9076B979E884}" dt="2024-11-17T19:27:21.105" v="153"/>
          <ac:picMkLst>
            <pc:docMk/>
            <pc:sldMk cId="2328916526" sldId="289"/>
            <ac:picMk id="5" creationId="{13DED47E-8EC1-8571-007D-E5FF41CDB614}"/>
          </ac:picMkLst>
        </pc:picChg>
      </pc:sldChg>
      <pc:sldChg chg="del">
        <pc:chgData name="Sykam Sumanjali - [CB.EN.U4AIE21068]" userId="S::cb.en.u4aie21068@cb.students.amrita.edu::d1ebce21-6f20-4cec-91b5-0b6d97189c45" providerId="AD" clId="Web-{95FC8E51-A63B-8778-B0D2-9076B979E884}" dt="2024-11-17T19:29:25.155" v="181"/>
        <pc:sldMkLst>
          <pc:docMk/>
          <pc:sldMk cId="1297054066" sldId="290"/>
        </pc:sldMkLst>
      </pc:sldChg>
      <pc:sldChg chg="modSp del mod">
        <pc:chgData name="Sykam Sumanjali - [CB.EN.U4AIE21068]" userId="S::cb.en.u4aie21068@cb.students.amrita.edu::d1ebce21-6f20-4cec-91b5-0b6d97189c45" providerId="AD" clId="Web-{95FC8E51-A63B-8778-B0D2-9076B979E884}" dt="2024-11-17T19:42:25.106" v="371"/>
        <pc:sldMkLst>
          <pc:docMk/>
          <pc:sldMk cId="3911254899" sldId="291"/>
        </pc:sldMkLst>
        <pc:spChg chg="mod">
          <ac:chgData name="Sykam Sumanjali - [CB.EN.U4AIE21068]" userId="S::cb.en.u4aie21068@cb.students.amrita.edu::d1ebce21-6f20-4cec-91b5-0b6d97189c45" providerId="AD" clId="Web-{95FC8E51-A63B-8778-B0D2-9076B979E884}" dt="2024-11-17T19:42:22.293" v="370" actId="20577"/>
          <ac:spMkLst>
            <pc:docMk/>
            <pc:sldMk cId="3911254899" sldId="291"/>
            <ac:spMk id="4" creationId="{0E7F1E46-E804-B78D-25A2-EAAC1575AA18}"/>
          </ac:spMkLst>
        </pc:spChg>
      </pc:sldChg>
      <pc:sldChg chg="del mod">
        <pc:chgData name="Sykam Sumanjali - [CB.EN.U4AIE21068]" userId="S::cb.en.u4aie21068@cb.students.amrita.edu::d1ebce21-6f20-4cec-91b5-0b6d97189c45" providerId="AD" clId="Web-{95FC8E51-A63B-8778-B0D2-9076B979E884}" dt="2024-11-17T19:41:38.574" v="357"/>
        <pc:sldMkLst>
          <pc:docMk/>
          <pc:sldMk cId="1666058952" sldId="292"/>
        </pc:sldMkLst>
      </pc:sldChg>
      <pc:sldChg chg="del mod">
        <pc:chgData name="Sykam Sumanjali - [CB.EN.U4AIE21068]" userId="S::cb.en.u4aie21068@cb.students.amrita.edu::d1ebce21-6f20-4cec-91b5-0b6d97189c45" providerId="AD" clId="Web-{95FC8E51-A63B-8778-B0D2-9076B979E884}" dt="2024-11-17T19:42:14.449" v="368"/>
        <pc:sldMkLst>
          <pc:docMk/>
          <pc:sldMk cId="4112113896" sldId="293"/>
        </pc:sldMkLst>
      </pc:sldChg>
      <pc:sldChg chg="del">
        <pc:chgData name="Sykam Sumanjali - [CB.EN.U4AIE21068]" userId="S::cb.en.u4aie21068@cb.students.amrita.edu::d1ebce21-6f20-4cec-91b5-0b6d97189c45" providerId="AD" clId="Web-{95FC8E51-A63B-8778-B0D2-9076B979E884}" dt="2024-11-17T19:32:20.973" v="210"/>
        <pc:sldMkLst>
          <pc:docMk/>
          <pc:sldMk cId="2418494475" sldId="294"/>
        </pc:sldMkLst>
      </pc:sldChg>
      <pc:sldChg chg="del">
        <pc:chgData name="Sykam Sumanjali - [CB.EN.U4AIE21068]" userId="S::cb.en.u4aie21068@cb.students.amrita.edu::d1ebce21-6f20-4cec-91b5-0b6d97189c45" providerId="AD" clId="Web-{95FC8E51-A63B-8778-B0D2-9076B979E884}" dt="2024-11-17T19:34:45.209" v="251"/>
        <pc:sldMkLst>
          <pc:docMk/>
          <pc:sldMk cId="773707459" sldId="295"/>
        </pc:sldMkLst>
      </pc:sldChg>
      <pc:sldChg chg="modSp add mod replId">
        <pc:chgData name="Sykam Sumanjali - [CB.EN.U4AIE21068]" userId="S::cb.en.u4aie21068@cb.students.amrita.edu::d1ebce21-6f20-4cec-91b5-0b6d97189c45" providerId="AD" clId="Web-{95FC8E51-A63B-8778-B0D2-9076B979E884}" dt="2024-11-17T19:48:35.938" v="443" actId="1076"/>
        <pc:sldMkLst>
          <pc:docMk/>
          <pc:sldMk cId="1137431262" sldId="296"/>
        </pc:sldMkLst>
        <pc:spChg chg="mod">
          <ac:chgData name="Sykam Sumanjali - [CB.EN.U4AIE21068]" userId="S::cb.en.u4aie21068@cb.students.amrita.edu::d1ebce21-6f20-4cec-91b5-0b6d97189c45" providerId="AD" clId="Web-{95FC8E51-A63B-8778-B0D2-9076B979E884}" dt="2024-11-17T19:22:57.212" v="87" actId="20577"/>
          <ac:spMkLst>
            <pc:docMk/>
            <pc:sldMk cId="1137431262" sldId="296"/>
            <ac:spMk id="2" creationId="{4CA28034-7F4B-B23D-16F4-54B02C72B75E}"/>
          </ac:spMkLst>
        </pc:spChg>
        <pc:spChg chg="mod">
          <ac:chgData name="Sykam Sumanjali - [CB.EN.U4AIE21068]" userId="S::cb.en.u4aie21068@cb.students.amrita.edu::d1ebce21-6f20-4cec-91b5-0b6d97189c45" providerId="AD" clId="Web-{95FC8E51-A63B-8778-B0D2-9076B979E884}" dt="2024-11-17T19:48:35.938" v="443" actId="1076"/>
          <ac:spMkLst>
            <pc:docMk/>
            <pc:sldMk cId="1137431262" sldId="296"/>
            <ac:spMk id="3" creationId="{F1E450BD-123F-8AC7-9EED-815BAB9523E8}"/>
          </ac:spMkLst>
        </pc:spChg>
      </pc:sldChg>
      <pc:sldChg chg="modSp add mod replId">
        <pc:chgData name="Sykam Sumanjali - [CB.EN.U4AIE21068]" userId="S::cb.en.u4aie21068@cb.students.amrita.edu::d1ebce21-6f20-4cec-91b5-0b6d97189c45" providerId="AD" clId="Web-{95FC8E51-A63B-8778-B0D2-9076B979E884}" dt="2024-11-17T19:49:13.157" v="450" actId="1076"/>
        <pc:sldMkLst>
          <pc:docMk/>
          <pc:sldMk cId="1030045217" sldId="297"/>
        </pc:sldMkLst>
        <pc:spChg chg="mod">
          <ac:chgData name="Sykam Sumanjali - [CB.EN.U4AIE21068]" userId="S::cb.en.u4aie21068@cb.students.amrita.edu::d1ebce21-6f20-4cec-91b5-0b6d97189c45" providerId="AD" clId="Web-{95FC8E51-A63B-8778-B0D2-9076B979E884}" dt="2024-11-17T19:23:26.978" v="98" actId="20577"/>
          <ac:spMkLst>
            <pc:docMk/>
            <pc:sldMk cId="1030045217" sldId="297"/>
            <ac:spMk id="2" creationId="{4CA28034-7F4B-B23D-16F4-54B02C72B75E}"/>
          </ac:spMkLst>
        </pc:spChg>
        <pc:spChg chg="mod">
          <ac:chgData name="Sykam Sumanjali - [CB.EN.U4AIE21068]" userId="S::cb.en.u4aie21068@cb.students.amrita.edu::d1ebce21-6f20-4cec-91b5-0b6d97189c45" providerId="AD" clId="Web-{95FC8E51-A63B-8778-B0D2-9076B979E884}" dt="2024-11-17T19:49:13.157" v="450" actId="1076"/>
          <ac:spMkLst>
            <pc:docMk/>
            <pc:sldMk cId="1030045217" sldId="297"/>
            <ac:spMk id="3" creationId="{F1E450BD-123F-8AC7-9EED-815BAB9523E8}"/>
          </ac:spMkLst>
        </pc:spChg>
      </pc:sldChg>
      <pc:sldChg chg="modSp add mod replId">
        <pc:chgData name="Sykam Sumanjali - [CB.EN.U4AIE21068]" userId="S::cb.en.u4aie21068@cb.students.amrita.edu::d1ebce21-6f20-4cec-91b5-0b6d97189c45" providerId="AD" clId="Web-{95FC8E51-A63B-8778-B0D2-9076B979E884}" dt="2024-11-17T19:49:01.766" v="449" actId="1076"/>
        <pc:sldMkLst>
          <pc:docMk/>
          <pc:sldMk cId="1464542369" sldId="298"/>
        </pc:sldMkLst>
        <pc:spChg chg="mod">
          <ac:chgData name="Sykam Sumanjali - [CB.EN.U4AIE21068]" userId="S::cb.en.u4aie21068@cb.students.amrita.edu::d1ebce21-6f20-4cec-91b5-0b6d97189c45" providerId="AD" clId="Web-{95FC8E51-A63B-8778-B0D2-9076B979E884}" dt="2024-11-17T19:24:33.978" v="123" actId="20577"/>
          <ac:spMkLst>
            <pc:docMk/>
            <pc:sldMk cId="1464542369" sldId="298"/>
            <ac:spMk id="2" creationId="{4CA28034-7F4B-B23D-16F4-54B02C72B75E}"/>
          </ac:spMkLst>
        </pc:spChg>
        <pc:spChg chg="mod">
          <ac:chgData name="Sykam Sumanjali - [CB.EN.U4AIE21068]" userId="S::cb.en.u4aie21068@cb.students.amrita.edu::d1ebce21-6f20-4cec-91b5-0b6d97189c45" providerId="AD" clId="Web-{95FC8E51-A63B-8778-B0D2-9076B979E884}" dt="2024-11-17T19:49:01.766" v="449" actId="1076"/>
          <ac:spMkLst>
            <pc:docMk/>
            <pc:sldMk cId="1464542369" sldId="298"/>
            <ac:spMk id="3" creationId="{F1E450BD-123F-8AC7-9EED-815BAB9523E8}"/>
          </ac:spMkLst>
        </pc:spChg>
      </pc:sldChg>
      <pc:sldChg chg="addSp delSp modSp add mod replId">
        <pc:chgData name="Sykam Sumanjali - [CB.EN.U4AIE21068]" userId="S::cb.en.u4aie21068@cb.students.amrita.edu::d1ebce21-6f20-4cec-91b5-0b6d97189c45" providerId="AD" clId="Web-{95FC8E51-A63B-8778-B0D2-9076B979E884}" dt="2024-11-17T19:37:54.414" v="281"/>
        <pc:sldMkLst>
          <pc:docMk/>
          <pc:sldMk cId="3909387968" sldId="299"/>
        </pc:sldMkLst>
        <pc:spChg chg="mod">
          <ac:chgData name="Sykam Sumanjali - [CB.EN.U4AIE21068]" userId="S::cb.en.u4aie21068@cb.students.amrita.edu::d1ebce21-6f20-4cec-91b5-0b6d97189c45" providerId="AD" clId="Web-{95FC8E51-A63B-8778-B0D2-9076B979E884}" dt="2024-11-17T19:25:35.276" v="140"/>
          <ac:spMkLst>
            <pc:docMk/>
            <pc:sldMk cId="3909387968" sldId="299"/>
            <ac:spMk id="2" creationId="{4CA28034-7F4B-B23D-16F4-54B02C72B75E}"/>
          </ac:spMkLst>
        </pc:spChg>
        <pc:spChg chg="del mod">
          <ac:chgData name="Sykam Sumanjali - [CB.EN.U4AIE21068]" userId="S::cb.en.u4aie21068@cb.students.amrita.edu::d1ebce21-6f20-4cec-91b5-0b6d97189c45" providerId="AD" clId="Web-{95FC8E51-A63B-8778-B0D2-9076B979E884}" dt="2024-11-17T19:24:59.838" v="133"/>
          <ac:spMkLst>
            <pc:docMk/>
            <pc:sldMk cId="3909387968" sldId="299"/>
            <ac:spMk id="3" creationId="{F1E450BD-123F-8AC7-9EED-815BAB9523E8}"/>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20" creationId="{1B15ED52-F352-441B-82BF-E0EA34836D08}"/>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22" creationId="{3B2E3793-BFE6-45A2-9B7B-E18844431C99}"/>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24" creationId="{BC4C4868-CB8F-4AF9-9CDB-8108F2C19B67}"/>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26" creationId="{375E0459-6403-40CD-989D-56A4407CA12E}"/>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28" creationId="{53E5B1A8-3AC9-4BD1-9BBC-78CA94F2D1BA}"/>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33" creationId="{2151139A-886F-4B97-8815-729AD3831BBD}"/>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35" creationId="{AB5E08C4-8CDD-4623-A5B8-E998C6DEE3B7}"/>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37" creationId="{15F33878-D502-4FFA-8ACE-F2AECDB2A23F}"/>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39" creationId="{D3539FEE-81D3-4406-802E-60B20B16F4F6}"/>
          </ac:spMkLst>
        </pc:spChg>
        <pc:spChg chg="add del">
          <ac:chgData name="Sykam Sumanjali - [CB.EN.U4AIE21068]" userId="S::cb.en.u4aie21068@cb.students.amrita.edu::d1ebce21-6f20-4cec-91b5-0b6d97189c45" providerId="AD" clId="Web-{95FC8E51-A63B-8778-B0D2-9076B979E884}" dt="2024-11-17T19:25:35.276" v="140"/>
          <ac:spMkLst>
            <pc:docMk/>
            <pc:sldMk cId="3909387968" sldId="299"/>
            <ac:spMk id="41" creationId="{DC701763-729E-462F-A5A8-E0DEFEB1E2E4}"/>
          </ac:spMkLst>
        </pc:spChg>
        <pc:picChg chg="add mod ord">
          <ac:chgData name="Sykam Sumanjali - [CB.EN.U4AIE21068]" userId="S::cb.en.u4aie21068@cb.students.amrita.edu::d1ebce21-6f20-4cec-91b5-0b6d97189c45" providerId="AD" clId="Web-{95FC8E51-A63B-8778-B0D2-9076B979E884}" dt="2024-11-17T19:25:35.276" v="140"/>
          <ac:picMkLst>
            <pc:docMk/>
            <pc:sldMk cId="3909387968" sldId="299"/>
            <ac:picMk id="5" creationId="{C5396434-F837-CC00-229F-2A340094E86D}"/>
          </ac:picMkLst>
        </pc:picChg>
        <pc:picChg chg="add mod">
          <ac:chgData name="Sykam Sumanjali - [CB.EN.U4AIE21068]" userId="S::cb.en.u4aie21068@cb.students.amrita.edu::d1ebce21-6f20-4cec-91b5-0b6d97189c45" providerId="AD" clId="Web-{95FC8E51-A63B-8778-B0D2-9076B979E884}" dt="2024-11-17T19:25:35.276" v="140"/>
          <ac:picMkLst>
            <pc:docMk/>
            <pc:sldMk cId="3909387968" sldId="299"/>
            <ac:picMk id="7" creationId="{ADA57ADD-EFD0-F1F8-5281-154A97EDFE74}"/>
          </ac:picMkLst>
        </pc:picChg>
      </pc:sldChg>
      <pc:sldChg chg="add del replId">
        <pc:chgData name="Sykam Sumanjali - [CB.EN.U4AIE21068]" userId="S::cb.en.u4aie21068@cb.students.amrita.edu::d1ebce21-6f20-4cec-91b5-0b6d97189c45" providerId="AD" clId="Web-{95FC8E51-A63B-8778-B0D2-9076B979E884}" dt="2024-11-17T19:25:58.307" v="143"/>
        <pc:sldMkLst>
          <pc:docMk/>
          <pc:sldMk cId="2891363943" sldId="300"/>
        </pc:sldMkLst>
      </pc:sldChg>
      <pc:sldChg chg="add del replId">
        <pc:chgData name="Sykam Sumanjali - [CB.EN.U4AIE21068]" userId="S::cb.en.u4aie21068@cb.students.amrita.edu::d1ebce21-6f20-4cec-91b5-0b6d97189c45" providerId="AD" clId="Web-{95FC8E51-A63B-8778-B0D2-9076B979E884}" dt="2024-11-17T19:26:10.667" v="145"/>
        <pc:sldMkLst>
          <pc:docMk/>
          <pc:sldMk cId="3101187411" sldId="300"/>
        </pc:sldMkLst>
      </pc:sldChg>
      <pc:sldChg chg="addSp delSp modSp add mod replId">
        <pc:chgData name="Sykam Sumanjali - [CB.EN.U4AIE21068]" userId="S::cb.en.u4aie21068@cb.students.amrita.edu::d1ebce21-6f20-4cec-91b5-0b6d97189c45" providerId="AD" clId="Web-{95FC8E51-A63B-8778-B0D2-9076B979E884}" dt="2024-11-17T19:37:54.414" v="281"/>
        <pc:sldMkLst>
          <pc:docMk/>
          <pc:sldMk cId="3306877953" sldId="300"/>
        </pc:sldMkLst>
        <pc:picChg chg="add mod">
          <ac:chgData name="Sykam Sumanjali - [CB.EN.U4AIE21068]" userId="S::cb.en.u4aie21068@cb.students.amrita.edu::d1ebce21-6f20-4cec-91b5-0b6d97189c45" providerId="AD" clId="Web-{95FC8E51-A63B-8778-B0D2-9076B979E884}" dt="2024-11-17T19:27:52.402" v="157" actId="1076"/>
          <ac:picMkLst>
            <pc:docMk/>
            <pc:sldMk cId="3306877953" sldId="300"/>
            <ac:picMk id="2" creationId="{81C85DE6-DAC9-5A2A-0283-ECF6DAB0DCBE}"/>
          </ac:picMkLst>
        </pc:picChg>
        <pc:picChg chg="del">
          <ac:chgData name="Sykam Sumanjali - [CB.EN.U4AIE21068]" userId="S::cb.en.u4aie21068@cb.students.amrita.edu::d1ebce21-6f20-4cec-91b5-0b6d97189c45" providerId="AD" clId="Web-{95FC8E51-A63B-8778-B0D2-9076B979E884}" dt="2024-11-17T19:27:23.668" v="154"/>
          <ac:picMkLst>
            <pc:docMk/>
            <pc:sldMk cId="3306877953" sldId="300"/>
            <ac:picMk id="3" creationId="{80ECEE98-9F79-BFF7-7B74-1E29A79DEF2D}"/>
          </ac:picMkLst>
        </pc:picChg>
      </pc:sldChg>
      <pc:sldChg chg="addSp delSp modSp add mod replId">
        <pc:chgData name="Sykam Sumanjali - [CB.EN.U4AIE21068]" userId="S::cb.en.u4aie21068@cb.students.amrita.edu::d1ebce21-6f20-4cec-91b5-0b6d97189c45" providerId="AD" clId="Web-{95FC8E51-A63B-8778-B0D2-9076B979E884}" dt="2024-11-17T19:37:54.414" v="281"/>
        <pc:sldMkLst>
          <pc:docMk/>
          <pc:sldMk cId="296896066" sldId="301"/>
        </pc:sldMkLst>
        <pc:spChg chg="mod">
          <ac:chgData name="Sykam Sumanjali - [CB.EN.U4AIE21068]" userId="S::cb.en.u4aie21068@cb.students.amrita.edu::d1ebce21-6f20-4cec-91b5-0b6d97189c45" providerId="AD" clId="Web-{95FC8E51-A63B-8778-B0D2-9076B979E884}" dt="2024-11-17T19:30:49.347" v="190"/>
          <ac:spMkLst>
            <pc:docMk/>
            <pc:sldMk cId="296896066" sldId="301"/>
            <ac:spMk id="2" creationId="{4CA28034-7F4B-B23D-16F4-54B02C72B75E}"/>
          </ac:spMkLst>
        </pc:spChg>
        <pc:spChg chg="del">
          <ac:chgData name="Sykam Sumanjali - [CB.EN.U4AIE21068]" userId="S::cb.en.u4aie21068@cb.students.amrita.edu::d1ebce21-6f20-4cec-91b5-0b6d97189c45" providerId="AD" clId="Web-{95FC8E51-A63B-8778-B0D2-9076B979E884}" dt="2024-11-17T19:28:58.061" v="173"/>
          <ac:spMkLst>
            <pc:docMk/>
            <pc:sldMk cId="296896066" sldId="301"/>
            <ac:spMk id="20" creationId="{1B15ED52-F352-441B-82BF-E0EA34836D08}"/>
          </ac:spMkLst>
        </pc:spChg>
        <pc:spChg chg="del">
          <ac:chgData name="Sykam Sumanjali - [CB.EN.U4AIE21068]" userId="S::cb.en.u4aie21068@cb.students.amrita.edu::d1ebce21-6f20-4cec-91b5-0b6d97189c45" providerId="AD" clId="Web-{95FC8E51-A63B-8778-B0D2-9076B979E884}" dt="2024-11-17T19:28:58.061" v="173"/>
          <ac:spMkLst>
            <pc:docMk/>
            <pc:sldMk cId="296896066" sldId="301"/>
            <ac:spMk id="22" creationId="{3B2E3793-BFE6-45A2-9B7B-E18844431C99}"/>
          </ac:spMkLst>
        </pc:spChg>
        <pc:spChg chg="del">
          <ac:chgData name="Sykam Sumanjali - [CB.EN.U4AIE21068]" userId="S::cb.en.u4aie21068@cb.students.amrita.edu::d1ebce21-6f20-4cec-91b5-0b6d97189c45" providerId="AD" clId="Web-{95FC8E51-A63B-8778-B0D2-9076B979E884}" dt="2024-11-17T19:28:58.061" v="173"/>
          <ac:spMkLst>
            <pc:docMk/>
            <pc:sldMk cId="296896066" sldId="301"/>
            <ac:spMk id="24" creationId="{BC4C4868-CB8F-4AF9-9CDB-8108F2C19B67}"/>
          </ac:spMkLst>
        </pc:spChg>
        <pc:spChg chg="del">
          <ac:chgData name="Sykam Sumanjali - [CB.EN.U4AIE21068]" userId="S::cb.en.u4aie21068@cb.students.amrita.edu::d1ebce21-6f20-4cec-91b5-0b6d97189c45" providerId="AD" clId="Web-{95FC8E51-A63B-8778-B0D2-9076B979E884}" dt="2024-11-17T19:28:58.061" v="173"/>
          <ac:spMkLst>
            <pc:docMk/>
            <pc:sldMk cId="296896066" sldId="301"/>
            <ac:spMk id="26" creationId="{375E0459-6403-40CD-989D-56A4407CA12E}"/>
          </ac:spMkLst>
        </pc:spChg>
        <pc:spChg chg="del">
          <ac:chgData name="Sykam Sumanjali - [CB.EN.U4AIE21068]" userId="S::cb.en.u4aie21068@cb.students.amrita.edu::d1ebce21-6f20-4cec-91b5-0b6d97189c45" providerId="AD" clId="Web-{95FC8E51-A63B-8778-B0D2-9076B979E884}" dt="2024-11-17T19:28:58.061" v="173"/>
          <ac:spMkLst>
            <pc:docMk/>
            <pc:sldMk cId="296896066" sldId="301"/>
            <ac:spMk id="28" creationId="{53E5B1A8-3AC9-4BD1-9BBC-78CA94F2D1BA}"/>
          </ac:spMkLst>
        </pc:spChg>
        <pc:spChg chg="add del">
          <ac:chgData name="Sykam Sumanjali - [CB.EN.U4AIE21068]" userId="S::cb.en.u4aie21068@cb.students.amrita.edu::d1ebce21-6f20-4cec-91b5-0b6d97189c45" providerId="AD" clId="Web-{95FC8E51-A63B-8778-B0D2-9076B979E884}" dt="2024-11-17T19:30:49.347" v="190"/>
          <ac:spMkLst>
            <pc:docMk/>
            <pc:sldMk cId="296896066" sldId="301"/>
            <ac:spMk id="33" creationId="{2151139A-886F-4B97-8815-729AD3831BBD}"/>
          </ac:spMkLst>
        </pc:spChg>
        <pc:spChg chg="add del">
          <ac:chgData name="Sykam Sumanjali - [CB.EN.U4AIE21068]" userId="S::cb.en.u4aie21068@cb.students.amrita.edu::d1ebce21-6f20-4cec-91b5-0b6d97189c45" providerId="AD" clId="Web-{95FC8E51-A63B-8778-B0D2-9076B979E884}" dt="2024-11-17T19:30:49.347" v="190"/>
          <ac:spMkLst>
            <pc:docMk/>
            <pc:sldMk cId="296896066" sldId="301"/>
            <ac:spMk id="35" creationId="{AB5E08C4-8CDD-4623-A5B8-E998C6DEE3B7}"/>
          </ac:spMkLst>
        </pc:spChg>
        <pc:spChg chg="add del">
          <ac:chgData name="Sykam Sumanjali - [CB.EN.U4AIE21068]" userId="S::cb.en.u4aie21068@cb.students.amrita.edu::d1ebce21-6f20-4cec-91b5-0b6d97189c45" providerId="AD" clId="Web-{95FC8E51-A63B-8778-B0D2-9076B979E884}" dt="2024-11-17T19:30:49.347" v="190"/>
          <ac:spMkLst>
            <pc:docMk/>
            <pc:sldMk cId="296896066" sldId="301"/>
            <ac:spMk id="37" creationId="{15F33878-D502-4FFA-8ACE-F2AECDB2A23F}"/>
          </ac:spMkLst>
        </pc:spChg>
        <pc:spChg chg="add del">
          <ac:chgData name="Sykam Sumanjali - [CB.EN.U4AIE21068]" userId="S::cb.en.u4aie21068@cb.students.amrita.edu::d1ebce21-6f20-4cec-91b5-0b6d97189c45" providerId="AD" clId="Web-{95FC8E51-A63B-8778-B0D2-9076B979E884}" dt="2024-11-17T19:30:49.347" v="190"/>
          <ac:spMkLst>
            <pc:docMk/>
            <pc:sldMk cId="296896066" sldId="301"/>
            <ac:spMk id="39" creationId="{D3539FEE-81D3-4406-802E-60B20B16F4F6}"/>
          </ac:spMkLst>
        </pc:spChg>
        <pc:spChg chg="add del">
          <ac:chgData name="Sykam Sumanjali - [CB.EN.U4AIE21068]" userId="S::cb.en.u4aie21068@cb.students.amrita.edu::d1ebce21-6f20-4cec-91b5-0b6d97189c45" providerId="AD" clId="Web-{95FC8E51-A63B-8778-B0D2-9076B979E884}" dt="2024-11-17T19:30:49.347" v="190"/>
          <ac:spMkLst>
            <pc:docMk/>
            <pc:sldMk cId="296896066" sldId="301"/>
            <ac:spMk id="41" creationId="{DC701763-729E-462F-A5A8-E0DEFEB1E2E4}"/>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46" creationId="{A4E37431-20F0-4DD6-84A9-ED2B644943A2}"/>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48" creationId="{0AE98B72-66C6-4AB4-AF0D-BA830DE86393}"/>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50" creationId="{407EAFC6-733F-403D-BB4D-05A3A28742F1}"/>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52" creationId="{17A36730-4CB0-4F61-AD11-A44C9765833F}"/>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54" creationId="{C69C79E1-F916-4929-A4F3-DE763D4BFA57}"/>
          </ac:spMkLst>
        </pc:spChg>
        <pc:spChg chg="add">
          <ac:chgData name="Sykam Sumanjali - [CB.EN.U4AIE21068]" userId="S::cb.en.u4aie21068@cb.students.amrita.edu::d1ebce21-6f20-4cec-91b5-0b6d97189c45" providerId="AD" clId="Web-{95FC8E51-A63B-8778-B0D2-9076B979E884}" dt="2024-11-17T19:30:49.347" v="190"/>
          <ac:spMkLst>
            <pc:docMk/>
            <pc:sldMk cId="296896066" sldId="301"/>
            <ac:spMk id="56" creationId="{767334AB-16BD-4EC7-8C6B-4B5171600933}"/>
          </ac:spMkLst>
        </pc:spChg>
        <pc:picChg chg="add del mod ord">
          <ac:chgData name="Sykam Sumanjali - [CB.EN.U4AIE21068]" userId="S::cb.en.u4aie21068@cb.students.amrita.edu::d1ebce21-6f20-4cec-91b5-0b6d97189c45" providerId="AD" clId="Web-{95FC8E51-A63B-8778-B0D2-9076B979E884}" dt="2024-11-17T19:29:06.951" v="174"/>
          <ac:picMkLst>
            <pc:docMk/>
            <pc:sldMk cId="296896066" sldId="301"/>
            <ac:picMk id="4" creationId="{DCDBA8AF-9CD4-87EF-CD14-934C61D1076E}"/>
          </ac:picMkLst>
        </pc:picChg>
        <pc:picChg chg="del">
          <ac:chgData name="Sykam Sumanjali - [CB.EN.U4AIE21068]" userId="S::cb.en.u4aie21068@cb.students.amrita.edu::d1ebce21-6f20-4cec-91b5-0b6d97189c45" providerId="AD" clId="Web-{95FC8E51-A63B-8778-B0D2-9076B979E884}" dt="2024-11-17T19:28:37.748" v="168"/>
          <ac:picMkLst>
            <pc:docMk/>
            <pc:sldMk cId="296896066" sldId="301"/>
            <ac:picMk id="5" creationId="{C5396434-F837-CC00-229F-2A340094E86D}"/>
          </ac:picMkLst>
        </pc:picChg>
        <pc:picChg chg="del">
          <ac:chgData name="Sykam Sumanjali - [CB.EN.U4AIE21068]" userId="S::cb.en.u4aie21068@cb.students.amrita.edu::d1ebce21-6f20-4cec-91b5-0b6d97189c45" providerId="AD" clId="Web-{95FC8E51-A63B-8778-B0D2-9076B979E884}" dt="2024-11-17T19:28:44.826" v="169"/>
          <ac:picMkLst>
            <pc:docMk/>
            <pc:sldMk cId="296896066" sldId="301"/>
            <ac:picMk id="7" creationId="{ADA57ADD-EFD0-F1F8-5281-154A97EDFE74}"/>
          </ac:picMkLst>
        </pc:picChg>
        <pc:picChg chg="add mod">
          <ac:chgData name="Sykam Sumanjali - [CB.EN.U4AIE21068]" userId="S::cb.en.u4aie21068@cb.students.amrita.edu::d1ebce21-6f20-4cec-91b5-0b6d97189c45" providerId="AD" clId="Web-{95FC8E51-A63B-8778-B0D2-9076B979E884}" dt="2024-11-17T19:30:49.347" v="190"/>
          <ac:picMkLst>
            <pc:docMk/>
            <pc:sldMk cId="296896066" sldId="301"/>
            <ac:picMk id="8" creationId="{D8D00256-1022-0920-A35D-DFD64BA36BDA}"/>
          </ac:picMkLst>
        </pc:picChg>
      </pc:sldChg>
      <pc:sldChg chg="addSp delSp modSp add mod replId">
        <pc:chgData name="Sykam Sumanjali - [CB.EN.U4AIE21068]" userId="S::cb.en.u4aie21068@cb.students.amrita.edu::d1ebce21-6f20-4cec-91b5-0b6d97189c45" providerId="AD" clId="Web-{95FC8E51-A63B-8778-B0D2-9076B979E884}" dt="2024-11-17T19:37:54.414" v="281"/>
        <pc:sldMkLst>
          <pc:docMk/>
          <pc:sldMk cId="3240751177" sldId="302"/>
        </pc:sldMkLst>
        <pc:spChg chg="mod">
          <ac:chgData name="Sykam Sumanjali - [CB.EN.U4AIE21068]" userId="S::cb.en.u4aie21068@cb.students.amrita.edu::d1ebce21-6f20-4cec-91b5-0b6d97189c45" providerId="AD" clId="Web-{95FC8E51-A63B-8778-B0D2-9076B979E884}" dt="2024-11-17T19:30:42.503" v="189"/>
          <ac:spMkLst>
            <pc:docMk/>
            <pc:sldMk cId="3240751177" sldId="302"/>
            <ac:spMk id="2" creationId="{4CA28034-7F4B-B23D-16F4-54B02C72B75E}"/>
          </ac:spMkLst>
        </pc:spChg>
        <pc:spChg chg="del">
          <ac:chgData name="Sykam Sumanjali - [CB.EN.U4AIE21068]" userId="S::cb.en.u4aie21068@cb.students.amrita.edu::d1ebce21-6f20-4cec-91b5-0b6d97189c45" providerId="AD" clId="Web-{95FC8E51-A63B-8778-B0D2-9076B979E884}" dt="2024-11-17T19:30:42.503" v="189"/>
          <ac:spMkLst>
            <pc:docMk/>
            <pc:sldMk cId="3240751177" sldId="302"/>
            <ac:spMk id="33" creationId="{2151139A-886F-4B97-8815-729AD3831BBD}"/>
          </ac:spMkLst>
        </pc:spChg>
        <pc:spChg chg="del">
          <ac:chgData name="Sykam Sumanjali - [CB.EN.U4AIE21068]" userId="S::cb.en.u4aie21068@cb.students.amrita.edu::d1ebce21-6f20-4cec-91b5-0b6d97189c45" providerId="AD" clId="Web-{95FC8E51-A63B-8778-B0D2-9076B979E884}" dt="2024-11-17T19:30:42.503" v="189"/>
          <ac:spMkLst>
            <pc:docMk/>
            <pc:sldMk cId="3240751177" sldId="302"/>
            <ac:spMk id="35" creationId="{AB5E08C4-8CDD-4623-A5B8-E998C6DEE3B7}"/>
          </ac:spMkLst>
        </pc:spChg>
        <pc:spChg chg="del">
          <ac:chgData name="Sykam Sumanjali - [CB.EN.U4AIE21068]" userId="S::cb.en.u4aie21068@cb.students.amrita.edu::d1ebce21-6f20-4cec-91b5-0b6d97189c45" providerId="AD" clId="Web-{95FC8E51-A63B-8778-B0D2-9076B979E884}" dt="2024-11-17T19:30:42.503" v="189"/>
          <ac:spMkLst>
            <pc:docMk/>
            <pc:sldMk cId="3240751177" sldId="302"/>
            <ac:spMk id="37" creationId="{15F33878-D502-4FFA-8ACE-F2AECDB2A23F}"/>
          </ac:spMkLst>
        </pc:spChg>
        <pc:spChg chg="del">
          <ac:chgData name="Sykam Sumanjali - [CB.EN.U4AIE21068]" userId="S::cb.en.u4aie21068@cb.students.amrita.edu::d1ebce21-6f20-4cec-91b5-0b6d97189c45" providerId="AD" clId="Web-{95FC8E51-A63B-8778-B0D2-9076B979E884}" dt="2024-11-17T19:30:42.503" v="189"/>
          <ac:spMkLst>
            <pc:docMk/>
            <pc:sldMk cId="3240751177" sldId="302"/>
            <ac:spMk id="39" creationId="{D3539FEE-81D3-4406-802E-60B20B16F4F6}"/>
          </ac:spMkLst>
        </pc:spChg>
        <pc:spChg chg="del">
          <ac:chgData name="Sykam Sumanjali - [CB.EN.U4AIE21068]" userId="S::cb.en.u4aie21068@cb.students.amrita.edu::d1ebce21-6f20-4cec-91b5-0b6d97189c45" providerId="AD" clId="Web-{95FC8E51-A63B-8778-B0D2-9076B979E884}" dt="2024-11-17T19:30:42.503" v="189"/>
          <ac:spMkLst>
            <pc:docMk/>
            <pc:sldMk cId="3240751177" sldId="302"/>
            <ac:spMk id="41" creationId="{DC701763-729E-462F-A5A8-E0DEFEB1E2E4}"/>
          </ac:spMkLst>
        </pc:spChg>
        <pc:spChg chg="add">
          <ac:chgData name="Sykam Sumanjali - [CB.EN.U4AIE21068]" userId="S::cb.en.u4aie21068@cb.students.amrita.edu::d1ebce21-6f20-4cec-91b5-0b6d97189c45" providerId="AD" clId="Web-{95FC8E51-A63B-8778-B0D2-9076B979E884}" dt="2024-11-17T19:30:42.503" v="189"/>
          <ac:spMkLst>
            <pc:docMk/>
            <pc:sldMk cId="3240751177" sldId="302"/>
            <ac:spMk id="46" creationId="{A8384FB5-9ADC-4DDC-881B-597D56F5B15D}"/>
          </ac:spMkLst>
        </pc:spChg>
        <pc:spChg chg="add">
          <ac:chgData name="Sykam Sumanjali - [CB.EN.U4AIE21068]" userId="S::cb.en.u4aie21068@cb.students.amrita.edu::d1ebce21-6f20-4cec-91b5-0b6d97189c45" providerId="AD" clId="Web-{95FC8E51-A63B-8778-B0D2-9076B979E884}" dt="2024-11-17T19:30:42.503" v="189"/>
          <ac:spMkLst>
            <pc:docMk/>
            <pc:sldMk cId="3240751177" sldId="302"/>
            <ac:spMk id="48" creationId="{91E5A9A7-95C6-4F4F-B00E-C82E07FE62EF}"/>
          </ac:spMkLst>
        </pc:spChg>
        <pc:spChg chg="add">
          <ac:chgData name="Sykam Sumanjali - [CB.EN.U4AIE21068]" userId="S::cb.en.u4aie21068@cb.students.amrita.edu::d1ebce21-6f20-4cec-91b5-0b6d97189c45" providerId="AD" clId="Web-{95FC8E51-A63B-8778-B0D2-9076B979E884}" dt="2024-11-17T19:30:42.503" v="189"/>
          <ac:spMkLst>
            <pc:docMk/>
            <pc:sldMk cId="3240751177" sldId="302"/>
            <ac:spMk id="50" creationId="{D07DD2DE-F619-49DD-B5E7-03A290FF4ED1}"/>
          </ac:spMkLst>
        </pc:spChg>
        <pc:spChg chg="add">
          <ac:chgData name="Sykam Sumanjali - [CB.EN.U4AIE21068]" userId="S::cb.en.u4aie21068@cb.students.amrita.edu::d1ebce21-6f20-4cec-91b5-0b6d97189c45" providerId="AD" clId="Web-{95FC8E51-A63B-8778-B0D2-9076B979E884}" dt="2024-11-17T19:30:42.503" v="189"/>
          <ac:spMkLst>
            <pc:docMk/>
            <pc:sldMk cId="3240751177" sldId="302"/>
            <ac:spMk id="52" creationId="{85149191-5F60-4A28-AAFF-039F96B0F3EC}"/>
          </ac:spMkLst>
        </pc:spChg>
        <pc:spChg chg="add">
          <ac:chgData name="Sykam Sumanjali - [CB.EN.U4AIE21068]" userId="S::cb.en.u4aie21068@cb.students.amrita.edu::d1ebce21-6f20-4cec-91b5-0b6d97189c45" providerId="AD" clId="Web-{95FC8E51-A63B-8778-B0D2-9076B979E884}" dt="2024-11-17T19:30:42.503" v="189"/>
          <ac:spMkLst>
            <pc:docMk/>
            <pc:sldMk cId="3240751177" sldId="302"/>
            <ac:spMk id="54" creationId="{F8260ED5-17F7-4158-B241-D51DD4CF1B7E}"/>
          </ac:spMkLst>
        </pc:spChg>
        <pc:picChg chg="add mod">
          <ac:chgData name="Sykam Sumanjali - [CB.EN.U4AIE21068]" userId="S::cb.en.u4aie21068@cb.students.amrita.edu::d1ebce21-6f20-4cec-91b5-0b6d97189c45" providerId="AD" clId="Web-{95FC8E51-A63B-8778-B0D2-9076B979E884}" dt="2024-11-17T19:30:42.503" v="189"/>
          <ac:picMkLst>
            <pc:docMk/>
            <pc:sldMk cId="3240751177" sldId="302"/>
            <ac:picMk id="4" creationId="{A7FDB0C4-3C8C-4E82-6741-D0C0FA5CCFDC}"/>
          </ac:picMkLst>
        </pc:picChg>
        <pc:picChg chg="del">
          <ac:chgData name="Sykam Sumanjali - [CB.EN.U4AIE21068]" userId="S::cb.en.u4aie21068@cb.students.amrita.edu::d1ebce21-6f20-4cec-91b5-0b6d97189c45" providerId="AD" clId="Web-{95FC8E51-A63B-8778-B0D2-9076B979E884}" dt="2024-11-17T19:30:30.441" v="187"/>
          <ac:picMkLst>
            <pc:docMk/>
            <pc:sldMk cId="3240751177" sldId="302"/>
            <ac:picMk id="8" creationId="{D8D00256-1022-0920-A35D-DFD64BA36BDA}"/>
          </ac:picMkLst>
        </pc:picChg>
      </pc:sldChg>
      <pc:sldChg chg="modSp add mod replId">
        <pc:chgData name="Sykam Sumanjali - [CB.EN.U4AIE21068]" userId="S::cb.en.u4aie21068@cb.students.amrita.edu::d1ebce21-6f20-4cec-91b5-0b6d97189c45" providerId="AD" clId="Web-{95FC8E51-A63B-8778-B0D2-9076B979E884}" dt="2024-11-17T19:50:36.658" v="464" actId="1076"/>
        <pc:sldMkLst>
          <pc:docMk/>
          <pc:sldMk cId="1107091011" sldId="303"/>
        </pc:sldMkLst>
        <pc:spChg chg="mod">
          <ac:chgData name="Sykam Sumanjali - [CB.EN.U4AIE21068]" userId="S::cb.en.u4aie21068@cb.students.amrita.edu::d1ebce21-6f20-4cec-91b5-0b6d97189c45" providerId="AD" clId="Web-{95FC8E51-A63B-8778-B0D2-9076B979E884}" dt="2024-11-17T19:31:42.957" v="201" actId="14100"/>
          <ac:spMkLst>
            <pc:docMk/>
            <pc:sldMk cId="1107091011" sldId="303"/>
            <ac:spMk id="2" creationId="{4CA28034-7F4B-B23D-16F4-54B02C72B75E}"/>
          </ac:spMkLst>
        </pc:spChg>
        <pc:spChg chg="mod">
          <ac:chgData name="Sykam Sumanjali - [CB.EN.U4AIE21068]" userId="S::cb.en.u4aie21068@cb.students.amrita.edu::d1ebce21-6f20-4cec-91b5-0b6d97189c45" providerId="AD" clId="Web-{95FC8E51-A63B-8778-B0D2-9076B979E884}" dt="2024-11-17T19:50:36.658" v="464" actId="1076"/>
          <ac:spMkLst>
            <pc:docMk/>
            <pc:sldMk cId="1107091011" sldId="303"/>
            <ac:spMk id="3" creationId="{F1E450BD-123F-8AC7-9EED-815BAB9523E8}"/>
          </ac:spMkLst>
        </pc:spChg>
      </pc:sldChg>
      <pc:sldChg chg="modSp add mod replId">
        <pc:chgData name="Sykam Sumanjali - [CB.EN.U4AIE21068]" userId="S::cb.en.u4aie21068@cb.students.amrita.edu::d1ebce21-6f20-4cec-91b5-0b6d97189c45" providerId="AD" clId="Web-{95FC8E51-A63B-8778-B0D2-9076B979E884}" dt="2024-11-17T19:49:46.360" v="455" actId="1076"/>
        <pc:sldMkLst>
          <pc:docMk/>
          <pc:sldMk cId="3678063095" sldId="304"/>
        </pc:sldMkLst>
        <pc:spChg chg="mod">
          <ac:chgData name="Sykam Sumanjali - [CB.EN.U4AIE21068]" userId="S::cb.en.u4aie21068@cb.students.amrita.edu::d1ebce21-6f20-4cec-91b5-0b6d97189c45" providerId="AD" clId="Web-{95FC8E51-A63B-8778-B0D2-9076B979E884}" dt="2024-11-17T19:32:41.020" v="215" actId="14100"/>
          <ac:spMkLst>
            <pc:docMk/>
            <pc:sldMk cId="3678063095" sldId="304"/>
            <ac:spMk id="2" creationId="{4CA28034-7F4B-B23D-16F4-54B02C72B75E}"/>
          </ac:spMkLst>
        </pc:spChg>
        <pc:spChg chg="mod">
          <ac:chgData name="Sykam Sumanjali - [CB.EN.U4AIE21068]" userId="S::cb.en.u4aie21068@cb.students.amrita.edu::d1ebce21-6f20-4cec-91b5-0b6d97189c45" providerId="AD" clId="Web-{95FC8E51-A63B-8778-B0D2-9076B979E884}" dt="2024-11-17T19:49:46.360" v="455" actId="1076"/>
          <ac:spMkLst>
            <pc:docMk/>
            <pc:sldMk cId="3678063095" sldId="304"/>
            <ac:spMk id="3" creationId="{F1E450BD-123F-8AC7-9EED-815BAB9523E8}"/>
          </ac:spMkLst>
        </pc:spChg>
      </pc:sldChg>
      <pc:sldChg chg="modSp add mod replId">
        <pc:chgData name="Sykam Sumanjali - [CB.EN.U4AIE21068]" userId="S::cb.en.u4aie21068@cb.students.amrita.edu::d1ebce21-6f20-4cec-91b5-0b6d97189c45" providerId="AD" clId="Web-{95FC8E51-A63B-8778-B0D2-9076B979E884}" dt="2024-11-17T19:50:26.408" v="463" actId="20577"/>
        <pc:sldMkLst>
          <pc:docMk/>
          <pc:sldMk cId="1669117644" sldId="305"/>
        </pc:sldMkLst>
        <pc:spChg chg="mod">
          <ac:chgData name="Sykam Sumanjali - [CB.EN.U4AIE21068]" userId="S::cb.en.u4aie21068@cb.students.amrita.edu::d1ebce21-6f20-4cec-91b5-0b6d97189c45" providerId="AD" clId="Web-{95FC8E51-A63B-8778-B0D2-9076B979E884}" dt="2024-11-17T19:35:05.803" v="255" actId="20577"/>
          <ac:spMkLst>
            <pc:docMk/>
            <pc:sldMk cId="1669117644" sldId="305"/>
            <ac:spMk id="2" creationId="{4CA28034-7F4B-B23D-16F4-54B02C72B75E}"/>
          </ac:spMkLst>
        </pc:spChg>
        <pc:spChg chg="mod">
          <ac:chgData name="Sykam Sumanjali - [CB.EN.U4AIE21068]" userId="S::cb.en.u4aie21068@cb.students.amrita.edu::d1ebce21-6f20-4cec-91b5-0b6d97189c45" providerId="AD" clId="Web-{95FC8E51-A63B-8778-B0D2-9076B979E884}" dt="2024-11-17T19:50:26.408" v="463" actId="20577"/>
          <ac:spMkLst>
            <pc:docMk/>
            <pc:sldMk cId="1669117644" sldId="305"/>
            <ac:spMk id="3" creationId="{F1E450BD-123F-8AC7-9EED-815BAB9523E8}"/>
          </ac:spMkLst>
        </pc:spChg>
      </pc:sldChg>
      <pc:sldChg chg="addSp delSp modSp add del replId">
        <pc:chgData name="Sykam Sumanjali - [CB.EN.U4AIE21068]" userId="S::cb.en.u4aie21068@cb.students.amrita.edu::d1ebce21-6f20-4cec-91b5-0b6d97189c45" providerId="AD" clId="Web-{95FC8E51-A63B-8778-B0D2-9076B979E884}" dt="2024-11-17T19:37:11.554" v="275"/>
        <pc:sldMkLst>
          <pc:docMk/>
          <pc:sldMk cId="3061360429" sldId="306"/>
        </pc:sldMkLst>
        <pc:spChg chg="add mod">
          <ac:chgData name="Sykam Sumanjali - [CB.EN.U4AIE21068]" userId="S::cb.en.u4aie21068@cb.students.amrita.edu::d1ebce21-6f20-4cec-91b5-0b6d97189c45" providerId="AD" clId="Web-{95FC8E51-A63B-8778-B0D2-9076B979E884}" dt="2024-11-17T19:36:55.101" v="273" actId="1076"/>
          <ac:spMkLst>
            <pc:docMk/>
            <pc:sldMk cId="3061360429" sldId="306"/>
            <ac:spMk id="4" creationId="{B864C0A2-B75E-21EC-3589-B545E60714B6}"/>
          </ac:spMkLst>
        </pc:spChg>
        <pc:spChg chg="add">
          <ac:chgData name="Sykam Sumanjali - [CB.EN.U4AIE21068]" userId="S::cb.en.u4aie21068@cb.students.amrita.edu::d1ebce21-6f20-4cec-91b5-0b6d97189c45" providerId="AD" clId="Web-{95FC8E51-A63B-8778-B0D2-9076B979E884}" dt="2024-11-17T19:37:02.336" v="274"/>
          <ac:spMkLst>
            <pc:docMk/>
            <pc:sldMk cId="3061360429" sldId="306"/>
            <ac:spMk id="6" creationId="{C7D7E8E3-2F70-3235-26BA-EF22F62D07BC}"/>
          </ac:spMkLst>
        </pc:spChg>
        <pc:picChg chg="del">
          <ac:chgData name="Sykam Sumanjali - [CB.EN.U4AIE21068]" userId="S::cb.en.u4aie21068@cb.students.amrita.edu::d1ebce21-6f20-4cec-91b5-0b6d97189c45" providerId="AD" clId="Web-{95FC8E51-A63B-8778-B0D2-9076B979E884}" dt="2024-11-17T19:36:50.367" v="271"/>
          <ac:picMkLst>
            <pc:docMk/>
            <pc:sldMk cId="3061360429" sldId="306"/>
            <ac:picMk id="3" creationId="{80ECEE98-9F79-BFF7-7B74-1E29A79DEF2D}"/>
          </ac:picMkLst>
        </pc:picChg>
      </pc:sldChg>
      <pc:sldChg chg="addSp delSp modSp add replId">
        <pc:chgData name="Sykam Sumanjali - [CB.EN.U4AIE21068]" userId="S::cb.en.u4aie21068@cb.students.amrita.edu::d1ebce21-6f20-4cec-91b5-0b6d97189c45" providerId="AD" clId="Web-{95FC8E51-A63B-8778-B0D2-9076B979E884}" dt="2024-11-17T19:43:14.481" v="389" actId="20577"/>
        <pc:sldMkLst>
          <pc:docMk/>
          <pc:sldMk cId="3450176097" sldId="306"/>
        </pc:sldMkLst>
        <pc:spChg chg="mod">
          <ac:chgData name="Sykam Sumanjali - [CB.EN.U4AIE21068]" userId="S::cb.en.u4aie21068@cb.students.amrita.edu::d1ebce21-6f20-4cec-91b5-0b6d97189c45" providerId="AD" clId="Web-{95FC8E51-A63B-8778-B0D2-9076B979E884}" dt="2024-11-17T19:43:14.481" v="389" actId="20577"/>
          <ac:spMkLst>
            <pc:docMk/>
            <pc:sldMk cId="3450176097" sldId="306"/>
            <ac:spMk id="2" creationId="{4CA28034-7F4B-B23D-16F4-54B02C72B75E}"/>
          </ac:spMkLst>
        </pc:spChg>
        <pc:spChg chg="del">
          <ac:chgData name="Sykam Sumanjali - [CB.EN.U4AIE21068]" userId="S::cb.en.u4aie21068@cb.students.amrita.edu::d1ebce21-6f20-4cec-91b5-0b6d97189c45" providerId="AD" clId="Web-{95FC8E51-A63B-8778-B0D2-9076B979E884}" dt="2024-11-17T19:39:43.540" v="299"/>
          <ac:spMkLst>
            <pc:docMk/>
            <pc:sldMk cId="3450176097" sldId="306"/>
            <ac:spMk id="3" creationId="{F1E450BD-123F-8AC7-9EED-815BAB9523E8}"/>
          </ac:spMkLst>
        </pc:spChg>
        <pc:spChg chg="add mod">
          <ac:chgData name="Sykam Sumanjali - [CB.EN.U4AIE21068]" userId="S::cb.en.u4aie21068@cb.students.amrita.edu::d1ebce21-6f20-4cec-91b5-0b6d97189c45" providerId="AD" clId="Web-{95FC8E51-A63B-8778-B0D2-9076B979E884}" dt="2024-11-17T19:43:01.137" v="382" actId="1076"/>
          <ac:spMkLst>
            <pc:docMk/>
            <pc:sldMk cId="3450176097" sldId="306"/>
            <ac:spMk id="5" creationId="{8550D687-5CF8-F903-9C87-A08D4FBFFAF6}"/>
          </ac:spMkLst>
        </pc:spChg>
      </pc:sldChg>
      <pc:sldChg chg="new del">
        <pc:chgData name="Sykam Sumanjali - [CB.EN.U4AIE21068]" userId="S::cb.en.u4aie21068@cb.students.amrita.edu::d1ebce21-6f20-4cec-91b5-0b6d97189c45" providerId="AD" clId="Web-{95FC8E51-A63B-8778-B0D2-9076B979E884}" dt="2024-11-17T19:40:18.167" v="316"/>
        <pc:sldMkLst>
          <pc:docMk/>
          <pc:sldMk cId="519512934" sldId="307"/>
        </pc:sldMkLst>
      </pc:sldChg>
      <pc:sldChg chg="modSp add replId">
        <pc:chgData name="Sykam Sumanjali - [CB.EN.U4AIE21068]" userId="S::cb.en.u4aie21068@cb.students.amrita.edu::d1ebce21-6f20-4cec-91b5-0b6d97189c45" providerId="AD" clId="Web-{95FC8E51-A63B-8778-B0D2-9076B979E884}" dt="2024-11-17T19:41:58.496" v="366" actId="1076"/>
        <pc:sldMkLst>
          <pc:docMk/>
          <pc:sldMk cId="1307421942" sldId="307"/>
        </pc:sldMkLst>
        <pc:spChg chg="mod">
          <ac:chgData name="Sykam Sumanjali - [CB.EN.U4AIE21068]" userId="S::cb.en.u4aie21068@cb.students.amrita.edu::d1ebce21-6f20-4cec-91b5-0b6d97189c45" providerId="AD" clId="Web-{95FC8E51-A63B-8778-B0D2-9076B979E884}" dt="2024-11-17T19:41:58.496" v="366" actId="1076"/>
          <ac:spMkLst>
            <pc:docMk/>
            <pc:sldMk cId="1307421942" sldId="307"/>
            <ac:spMk id="2" creationId="{4CA28034-7F4B-B23D-16F4-54B02C72B75E}"/>
          </ac:spMkLst>
        </pc:spChg>
        <pc:spChg chg="mod">
          <ac:chgData name="Sykam Sumanjali - [CB.EN.U4AIE21068]" userId="S::cb.en.u4aie21068@cb.students.amrita.edu::d1ebce21-6f20-4cec-91b5-0b6d97189c45" providerId="AD" clId="Web-{95FC8E51-A63B-8778-B0D2-9076B979E884}" dt="2024-11-17T19:41:37.355" v="356" actId="20577"/>
          <ac:spMkLst>
            <pc:docMk/>
            <pc:sldMk cId="1307421942" sldId="307"/>
            <ac:spMk id="5" creationId="{8550D687-5CF8-F903-9C87-A08D4FBFFAF6}"/>
          </ac:spMkLst>
        </pc:spChg>
      </pc:sldChg>
      <pc:sldChg chg="modSp add replId">
        <pc:chgData name="Sykam Sumanjali - [CB.EN.U4AIE21068]" userId="S::cb.en.u4aie21068@cb.students.amrita.edu::d1ebce21-6f20-4cec-91b5-0b6d97189c45" providerId="AD" clId="Web-{95FC8E51-A63B-8778-B0D2-9076B979E884}" dt="2024-11-17T19:41:54.230" v="365" actId="1076"/>
        <pc:sldMkLst>
          <pc:docMk/>
          <pc:sldMk cId="4158872866" sldId="308"/>
        </pc:sldMkLst>
        <pc:spChg chg="mod">
          <ac:chgData name="Sykam Sumanjali - [CB.EN.U4AIE21068]" userId="S::cb.en.u4aie21068@cb.students.amrita.edu::d1ebce21-6f20-4cec-91b5-0b6d97189c45" providerId="AD" clId="Web-{95FC8E51-A63B-8778-B0D2-9076B979E884}" dt="2024-11-17T19:41:54.230" v="365" actId="1076"/>
          <ac:spMkLst>
            <pc:docMk/>
            <pc:sldMk cId="4158872866" sldId="308"/>
            <ac:spMk id="2" creationId="{4CA28034-7F4B-B23D-16F4-54B02C72B75E}"/>
          </ac:spMkLst>
        </pc:spChg>
      </pc:sldChg>
      <pc:sldChg chg="modSp add replId">
        <pc:chgData name="Sykam Sumanjali - [CB.EN.U4AIE21068]" userId="S::cb.en.u4aie21068@cb.students.amrita.edu::d1ebce21-6f20-4cec-91b5-0b6d97189c45" providerId="AD" clId="Web-{95FC8E51-A63B-8778-B0D2-9076B979E884}" dt="2024-11-17T19:43:33.059" v="397" actId="20577"/>
        <pc:sldMkLst>
          <pc:docMk/>
          <pc:sldMk cId="1867516293" sldId="309"/>
        </pc:sldMkLst>
        <pc:spChg chg="mod">
          <ac:chgData name="Sykam Sumanjali - [CB.EN.U4AIE21068]" userId="S::cb.en.u4aie21068@cb.students.amrita.edu::d1ebce21-6f20-4cec-91b5-0b6d97189c45" providerId="AD" clId="Web-{95FC8E51-A63B-8778-B0D2-9076B979E884}" dt="2024-11-17T19:43:33.059" v="397" actId="20577"/>
          <ac:spMkLst>
            <pc:docMk/>
            <pc:sldMk cId="1867516293" sldId="309"/>
            <ac:spMk id="2" creationId="{4CA28034-7F4B-B23D-16F4-54B02C72B75E}"/>
          </ac:spMkLst>
        </pc:spChg>
        <pc:spChg chg="mod">
          <ac:chgData name="Sykam Sumanjali - [CB.EN.U4AIE21068]" userId="S::cb.en.u4aie21068@cb.students.amrita.edu::d1ebce21-6f20-4cec-91b5-0b6d97189c45" providerId="AD" clId="Web-{95FC8E51-A63B-8778-B0D2-9076B979E884}" dt="2024-11-17T19:42:43.231" v="378" actId="20577"/>
          <ac:spMkLst>
            <pc:docMk/>
            <pc:sldMk cId="1867516293" sldId="309"/>
            <ac:spMk id="5" creationId="{8550D687-5CF8-F903-9C87-A08D4FBFFAF6}"/>
          </ac:spMkLst>
        </pc:spChg>
      </pc:sldChg>
      <pc:sldChg chg="add del replId">
        <pc:chgData name="Sykam Sumanjali - [CB.EN.U4AIE21068]" userId="S::cb.en.u4aie21068@cb.students.amrita.edu::d1ebce21-6f20-4cec-91b5-0b6d97189c45" providerId="AD" clId="Web-{95FC8E51-A63B-8778-B0D2-9076B979E884}" dt="2024-11-17T19:46:49.218" v="425"/>
        <pc:sldMkLst>
          <pc:docMk/>
          <pc:sldMk cId="1465181999" sldId="310"/>
        </pc:sldMkLst>
      </pc:sldChg>
      <pc:sldMasterChg chg="mod setBg modSldLayout">
        <pc:chgData name="Sykam Sumanjali - [CB.EN.U4AIE21068]" userId="S::cb.en.u4aie21068@cb.students.amrita.edu::d1ebce21-6f20-4cec-91b5-0b6d97189c45" providerId="AD" clId="Web-{95FC8E51-A63B-8778-B0D2-9076B979E884}" dt="2024-11-17T19:37:54.414" v="281"/>
        <pc:sldMasterMkLst>
          <pc:docMk/>
          <pc:sldMasterMk cId="0" sldId="2147483648"/>
        </pc:sldMasterMkLst>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49"/>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0"/>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1"/>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2"/>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3"/>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4"/>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5"/>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6"/>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7"/>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8"/>
          </pc:sldLayoutMkLst>
        </pc:sldLayoutChg>
        <pc:sldLayoutChg chg="mod">
          <pc:chgData name="Sykam Sumanjali - [CB.EN.U4AIE21068]" userId="S::cb.en.u4aie21068@cb.students.amrita.edu::d1ebce21-6f20-4cec-91b5-0b6d97189c45" providerId="AD" clId="Web-{95FC8E51-A63B-8778-B0D2-9076B979E884}" dt="2024-11-17T19:37:54.414" v="281"/>
          <pc:sldLayoutMkLst>
            <pc:docMk/>
            <pc:sldMasterMk cId="0" sldId="2147483648"/>
            <pc:sldLayoutMk cId="0" sldId="2147483659"/>
          </pc:sldLayoutMkLst>
        </pc:sldLayoutChg>
      </pc:sldMasterChg>
    </pc:docChg>
  </pc:docChgLst>
  <pc:docChgLst>
    <pc:chgData name="Suda Hari Priya - [CB.EN.U4AIE21067]" userId="S::cb.en.u4aie21067@cb.students.amrita.edu::4dc741e9-2b7b-4c3f-973c-a1693a2c5798" providerId="AD" clId="Web-{8145E2B6-B40A-264F-9BC4-C8EBD9882703}"/>
    <pc:docChg chg="modSld">
      <pc:chgData name="Suda Hari Priya - [CB.EN.U4AIE21067]" userId="S::cb.en.u4aie21067@cb.students.amrita.edu::4dc741e9-2b7b-4c3f-973c-a1693a2c5798" providerId="AD" clId="Web-{8145E2B6-B40A-264F-9BC4-C8EBD9882703}" dt="2024-11-18T02:10:58.832" v="41" actId="1076"/>
      <pc:docMkLst>
        <pc:docMk/>
      </pc:docMkLst>
      <pc:sldChg chg="modSp">
        <pc:chgData name="Suda Hari Priya - [CB.EN.U4AIE21067]" userId="S::cb.en.u4aie21067@cb.students.amrita.edu::4dc741e9-2b7b-4c3f-973c-a1693a2c5798" providerId="AD" clId="Web-{8145E2B6-B40A-264F-9BC4-C8EBD9882703}" dt="2024-11-18T02:10:58.832" v="41" actId="1076"/>
        <pc:sldMkLst>
          <pc:docMk/>
          <pc:sldMk cId="245523109" sldId="311"/>
        </pc:sldMkLst>
        <pc:spChg chg="mod">
          <ac:chgData name="Suda Hari Priya - [CB.EN.U4AIE21067]" userId="S::cb.en.u4aie21067@cb.students.amrita.edu::4dc741e9-2b7b-4c3f-973c-a1693a2c5798" providerId="AD" clId="Web-{8145E2B6-B40A-264F-9BC4-C8EBD9882703}" dt="2024-11-18T02:10:40.894" v="37" actId="20577"/>
          <ac:spMkLst>
            <pc:docMk/>
            <pc:sldMk cId="245523109" sldId="311"/>
            <ac:spMk id="12" creationId="{B0CABDEB-CE0D-6E51-BBBA-B50489BE7259}"/>
          </ac:spMkLst>
        </pc:spChg>
        <pc:picChg chg="mod">
          <ac:chgData name="Suda Hari Priya - [CB.EN.U4AIE21067]" userId="S::cb.en.u4aie21067@cb.students.amrita.edu::4dc741e9-2b7b-4c3f-973c-a1693a2c5798" providerId="AD" clId="Web-{8145E2B6-B40A-264F-9BC4-C8EBD9882703}" dt="2024-11-18T02:09:58.909" v="26" actId="1076"/>
          <ac:picMkLst>
            <pc:docMk/>
            <pc:sldMk cId="245523109" sldId="311"/>
            <ac:picMk id="14" creationId="{17F00F7F-0972-8F32-9A85-3855D7B7DD72}"/>
          </ac:picMkLst>
        </pc:picChg>
        <pc:picChg chg="mod">
          <ac:chgData name="Suda Hari Priya - [CB.EN.U4AIE21067]" userId="S::cb.en.u4aie21067@cb.students.amrita.edu::4dc741e9-2b7b-4c3f-973c-a1693a2c5798" providerId="AD" clId="Web-{8145E2B6-B40A-264F-9BC4-C8EBD9882703}" dt="2024-11-18T02:10:58.832" v="41" actId="1076"/>
          <ac:picMkLst>
            <pc:docMk/>
            <pc:sldMk cId="245523109" sldId="311"/>
            <ac:picMk id="16" creationId="{577DE4DB-6166-00B7-F4CC-90C9BD9D4905}"/>
          </ac:picMkLst>
        </pc:picChg>
      </pc:sldChg>
    </pc:docChg>
  </pc:docChgLst>
  <pc:docChgLst>
    <pc:chgData name="Hari Priya Suda" userId="7039e995cc148c19" providerId="LiveId" clId="{301DEEFD-136C-497F-B752-0A60959E95DD}"/>
    <pc:docChg chg="custSel addSld delSld modSld">
      <pc:chgData name="Hari Priya Suda" userId="7039e995cc148c19" providerId="LiveId" clId="{301DEEFD-136C-497F-B752-0A60959E95DD}" dt="2024-11-18T02:05:37.266" v="103" actId="1076"/>
      <pc:docMkLst>
        <pc:docMk/>
      </pc:docMkLst>
      <pc:sldChg chg="addSp delSp modSp new del mod modClrScheme chgLayout">
        <pc:chgData name="Hari Priya Suda" userId="7039e995cc148c19" providerId="LiveId" clId="{301DEEFD-136C-497F-B752-0A60959E95DD}" dt="2024-11-18T01:55:50.536" v="10" actId="47"/>
        <pc:sldMkLst>
          <pc:docMk/>
          <pc:sldMk cId="3133797667" sldId="310"/>
        </pc:sldMkLst>
        <pc:spChg chg="add mod">
          <ac:chgData name="Hari Priya Suda" userId="7039e995cc148c19" providerId="LiveId" clId="{301DEEFD-136C-497F-B752-0A60959E95DD}" dt="2024-11-18T01:55:08.877" v="2" actId="14100"/>
          <ac:spMkLst>
            <pc:docMk/>
            <pc:sldMk cId="3133797667" sldId="310"/>
            <ac:spMk id="2" creationId="{61011135-CFF2-46AE-C27A-7B518171D16B}"/>
          </ac:spMkLst>
        </pc:spChg>
        <pc:spChg chg="add mod">
          <ac:chgData name="Hari Priya Suda" userId="7039e995cc148c19" providerId="LiveId" clId="{301DEEFD-136C-497F-B752-0A60959E95DD}" dt="2024-11-18T01:55:03.932" v="1" actId="700"/>
          <ac:spMkLst>
            <pc:docMk/>
            <pc:sldMk cId="3133797667" sldId="310"/>
            <ac:spMk id="3" creationId="{CA6375A2-D7E1-F3CA-2EF1-2A65625DA40B}"/>
          </ac:spMkLst>
        </pc:spChg>
        <pc:spChg chg="add del">
          <ac:chgData name="Hari Priya Suda" userId="7039e995cc148c19" providerId="LiveId" clId="{301DEEFD-136C-497F-B752-0A60959E95DD}" dt="2024-11-18T01:55:22.009" v="4" actId="478"/>
          <ac:spMkLst>
            <pc:docMk/>
            <pc:sldMk cId="3133797667" sldId="310"/>
            <ac:spMk id="5" creationId="{F7666BEE-61FE-21FC-5712-627FF744EFF7}"/>
          </ac:spMkLst>
        </pc:spChg>
      </pc:sldChg>
      <pc:sldChg chg="addSp delSp modSp add mod">
        <pc:chgData name="Hari Priya Suda" userId="7039e995cc148c19" providerId="LiveId" clId="{301DEEFD-136C-497F-B752-0A60959E95DD}" dt="2024-11-18T02:05:37.266" v="103" actId="1076"/>
        <pc:sldMkLst>
          <pc:docMk/>
          <pc:sldMk cId="245523109" sldId="311"/>
        </pc:sldMkLst>
        <pc:spChg chg="del mod">
          <ac:chgData name="Hari Priya Suda" userId="7039e995cc148c19" providerId="LiveId" clId="{301DEEFD-136C-497F-B752-0A60959E95DD}" dt="2024-11-18T01:57:35.635" v="36" actId="478"/>
          <ac:spMkLst>
            <pc:docMk/>
            <pc:sldMk cId="245523109" sldId="311"/>
            <ac:spMk id="2" creationId="{ED46CBDB-CD7A-C5A7-288E-7E0B61B615FA}"/>
          </ac:spMkLst>
        </pc:spChg>
        <pc:spChg chg="mod">
          <ac:chgData name="Hari Priya Suda" userId="7039e995cc148c19" providerId="LiveId" clId="{301DEEFD-136C-497F-B752-0A60959E95DD}" dt="2024-11-18T01:57:09.447" v="30" actId="14100"/>
          <ac:spMkLst>
            <pc:docMk/>
            <pc:sldMk cId="245523109" sldId="311"/>
            <ac:spMk id="3" creationId="{B68EF012-1CD9-895A-CDE8-337654B4763E}"/>
          </ac:spMkLst>
        </pc:spChg>
        <pc:spChg chg="add mod">
          <ac:chgData name="Hari Priya Suda" userId="7039e995cc148c19" providerId="LiveId" clId="{301DEEFD-136C-497F-B752-0A60959E95DD}" dt="2024-11-18T01:56:46.422" v="28" actId="20577"/>
          <ac:spMkLst>
            <pc:docMk/>
            <pc:sldMk cId="245523109" sldId="311"/>
            <ac:spMk id="4" creationId="{22C12734-57D7-44F7-81AE-425AD7DE49EA}"/>
          </ac:spMkLst>
        </pc:spChg>
        <pc:spChg chg="add del mod">
          <ac:chgData name="Hari Priya Suda" userId="7039e995cc148c19" providerId="LiveId" clId="{301DEEFD-136C-497F-B752-0A60959E95DD}" dt="2024-11-18T01:57:26.875" v="33"/>
          <ac:spMkLst>
            <pc:docMk/>
            <pc:sldMk cId="245523109" sldId="311"/>
            <ac:spMk id="5" creationId="{167F9702-25F5-29EE-9150-2A5C1BA16A9E}"/>
          </ac:spMkLst>
        </pc:spChg>
        <pc:spChg chg="add del mod">
          <ac:chgData name="Hari Priya Suda" userId="7039e995cc148c19" providerId="LiveId" clId="{301DEEFD-136C-497F-B752-0A60959E95DD}" dt="2024-11-18T01:59:45.678" v="56"/>
          <ac:spMkLst>
            <pc:docMk/>
            <pc:sldMk cId="245523109" sldId="311"/>
            <ac:spMk id="6" creationId="{6405FF56-3761-51C3-1269-7C4FE4BE2B68}"/>
          </ac:spMkLst>
        </pc:spChg>
        <pc:spChg chg="add del mod">
          <ac:chgData name="Hari Priya Suda" userId="7039e995cc148c19" providerId="LiveId" clId="{301DEEFD-136C-497F-B752-0A60959E95DD}" dt="2024-11-18T01:59:45.676" v="54" actId="478"/>
          <ac:spMkLst>
            <pc:docMk/>
            <pc:sldMk cId="245523109" sldId="311"/>
            <ac:spMk id="7" creationId="{84FC4110-7268-C59E-DF1F-A659AD16D617}"/>
          </ac:spMkLst>
        </pc:spChg>
        <pc:spChg chg="add del mod">
          <ac:chgData name="Hari Priya Suda" userId="7039e995cc148c19" providerId="LiveId" clId="{301DEEFD-136C-497F-B752-0A60959E95DD}" dt="2024-11-18T02:00:05.525" v="62"/>
          <ac:spMkLst>
            <pc:docMk/>
            <pc:sldMk cId="245523109" sldId="311"/>
            <ac:spMk id="8" creationId="{44FA1EBA-B361-C2C8-0EF0-438718D67EA9}"/>
          </ac:spMkLst>
        </pc:spChg>
        <pc:spChg chg="add del mod">
          <ac:chgData name="Hari Priya Suda" userId="7039e995cc148c19" providerId="LiveId" clId="{301DEEFD-136C-497F-B752-0A60959E95DD}" dt="2024-11-18T02:00:05.523" v="60" actId="478"/>
          <ac:spMkLst>
            <pc:docMk/>
            <pc:sldMk cId="245523109" sldId="311"/>
            <ac:spMk id="9" creationId="{5031AF59-2E2A-A70E-6DAA-B7B6296E6FFF}"/>
          </ac:spMkLst>
        </pc:spChg>
        <pc:spChg chg="add del mod">
          <ac:chgData name="Hari Priya Suda" userId="7039e995cc148c19" providerId="LiveId" clId="{301DEEFD-136C-497F-B752-0A60959E95DD}" dt="2024-11-18T02:00:23.654" v="69" actId="478"/>
          <ac:spMkLst>
            <pc:docMk/>
            <pc:sldMk cId="245523109" sldId="311"/>
            <ac:spMk id="10" creationId="{569F8401-9C1B-9136-8759-845FF3E702F5}"/>
          </ac:spMkLst>
        </pc:spChg>
        <pc:spChg chg="add del mod">
          <ac:chgData name="Hari Priya Suda" userId="7039e995cc148c19" providerId="LiveId" clId="{301DEEFD-136C-497F-B752-0A60959E95DD}" dt="2024-11-18T02:00:54.532" v="73" actId="478"/>
          <ac:spMkLst>
            <pc:docMk/>
            <pc:sldMk cId="245523109" sldId="311"/>
            <ac:spMk id="11" creationId="{28582166-6AEB-2936-4DEA-EEDBB58A4C0E}"/>
          </ac:spMkLst>
        </pc:spChg>
        <pc:spChg chg="add mod">
          <ac:chgData name="Hari Priya Suda" userId="7039e995cc148c19" providerId="LiveId" clId="{301DEEFD-136C-497F-B752-0A60959E95DD}" dt="2024-11-18T02:03:50.281" v="99" actId="20577"/>
          <ac:spMkLst>
            <pc:docMk/>
            <pc:sldMk cId="245523109" sldId="311"/>
            <ac:spMk id="12" creationId="{B0CABDEB-CE0D-6E51-BBBA-B50489BE7259}"/>
          </ac:spMkLst>
        </pc:spChg>
        <pc:picChg chg="add mod">
          <ac:chgData name="Hari Priya Suda" userId="7039e995cc148c19" providerId="LiveId" clId="{301DEEFD-136C-497F-B752-0A60959E95DD}" dt="2024-11-18T02:02:02.222" v="80" actId="1076"/>
          <ac:picMkLst>
            <pc:docMk/>
            <pc:sldMk cId="245523109" sldId="311"/>
            <ac:picMk id="14" creationId="{17F00F7F-0972-8F32-9A85-3855D7B7DD72}"/>
          </ac:picMkLst>
        </pc:picChg>
        <pc:picChg chg="add mod">
          <ac:chgData name="Hari Priya Suda" userId="7039e995cc148c19" providerId="LiveId" clId="{301DEEFD-136C-497F-B752-0A60959E95DD}" dt="2024-11-18T02:03:02.859" v="93" actId="1076"/>
          <ac:picMkLst>
            <pc:docMk/>
            <pc:sldMk cId="245523109" sldId="311"/>
            <ac:picMk id="16" creationId="{577DE4DB-6166-00B7-F4CC-90C9BD9D4905}"/>
          </ac:picMkLst>
        </pc:picChg>
        <pc:picChg chg="add mod">
          <ac:chgData name="Hari Priya Suda" userId="7039e995cc148c19" providerId="LiveId" clId="{301DEEFD-136C-497F-B752-0A60959E95DD}" dt="2024-11-18T02:03:22.297" v="95" actId="1076"/>
          <ac:picMkLst>
            <pc:docMk/>
            <pc:sldMk cId="245523109" sldId="311"/>
            <ac:picMk id="18" creationId="{FF0E63FD-D2C6-7DF7-1EEC-C69D25DAE9C7}"/>
          </ac:picMkLst>
        </pc:picChg>
        <pc:picChg chg="add mod">
          <ac:chgData name="Hari Priya Suda" userId="7039e995cc148c19" providerId="LiveId" clId="{301DEEFD-136C-497F-B752-0A60959E95DD}" dt="2024-11-18T02:03:47.138" v="98" actId="1076"/>
          <ac:picMkLst>
            <pc:docMk/>
            <pc:sldMk cId="245523109" sldId="311"/>
            <ac:picMk id="21" creationId="{98C27F70-FED6-D52F-864C-DFE9206961BD}"/>
          </ac:picMkLst>
        </pc:picChg>
        <pc:picChg chg="add mod">
          <ac:chgData name="Hari Priya Suda" userId="7039e995cc148c19" providerId="LiveId" clId="{301DEEFD-136C-497F-B752-0A60959E95DD}" dt="2024-11-18T02:04:13.954" v="101" actId="1076"/>
          <ac:picMkLst>
            <pc:docMk/>
            <pc:sldMk cId="245523109" sldId="311"/>
            <ac:picMk id="25" creationId="{468C23A4-960C-FCFC-2DFD-768366C14D08}"/>
          </ac:picMkLst>
        </pc:picChg>
        <pc:picChg chg="add mod">
          <ac:chgData name="Hari Priya Suda" userId="7039e995cc148c19" providerId="LiveId" clId="{301DEEFD-136C-497F-B752-0A60959E95DD}" dt="2024-11-18T02:05:37.266" v="103" actId="1076"/>
          <ac:picMkLst>
            <pc:docMk/>
            <pc:sldMk cId="245523109" sldId="311"/>
            <ac:picMk id="29" creationId="{C367FF69-56A9-8DAF-B79C-751A3E021A47}"/>
          </ac:picMkLst>
        </pc:picChg>
      </pc:sldChg>
      <pc:sldChg chg="add del">
        <pc:chgData name="Hari Priya Suda" userId="7039e995cc148c19" providerId="LiveId" clId="{301DEEFD-136C-497F-B752-0A60959E95DD}" dt="2024-11-18T01:55:40.354" v="8" actId="47"/>
        <pc:sldMkLst>
          <pc:docMk/>
          <pc:sldMk cId="1902048686" sldId="312"/>
        </pc:sldMkLst>
      </pc:sldChg>
    </pc:docChg>
  </pc:docChgLst>
  <pc:docChgLst>
    <pc:chgData name="S Likhitha Shree - [CB.EN.U4AIE21052]" userId="S::cb.en.u4aie21052@cb.students.amrita.edu::19fb606e-c7ed-4275-acfd-ecd68cb35f82" providerId="AD" clId="Web-{86A54BEC-24C0-1352-6A40-204E87139EBC}"/>
    <pc:docChg chg="addSld delSld modSld sldOrd">
      <pc:chgData name="S Likhitha Shree - [CB.EN.U4AIE21052]" userId="S::cb.en.u4aie21052@cb.students.amrita.edu::19fb606e-c7ed-4275-acfd-ecd68cb35f82" providerId="AD" clId="Web-{86A54BEC-24C0-1352-6A40-204E87139EBC}" dt="2024-11-18T02:59:46.465" v="48" actId="20577"/>
      <pc:docMkLst>
        <pc:docMk/>
      </pc:docMkLst>
      <pc:sldChg chg="ord">
        <pc:chgData name="S Likhitha Shree - [CB.EN.U4AIE21052]" userId="S::cb.en.u4aie21052@cb.students.amrita.edu::19fb606e-c7ed-4275-acfd-ecd68cb35f82" providerId="AD" clId="Web-{86A54BEC-24C0-1352-6A40-204E87139EBC}" dt="2024-11-18T02:44:07.525" v="7"/>
        <pc:sldMkLst>
          <pc:docMk/>
          <pc:sldMk cId="2769905065" sldId="286"/>
        </pc:sldMkLst>
      </pc:sldChg>
      <pc:sldChg chg="del">
        <pc:chgData name="S Likhitha Shree - [CB.EN.U4AIE21052]" userId="S::cb.en.u4aie21052@cb.students.amrita.edu::19fb606e-c7ed-4275-acfd-ecd68cb35f82" providerId="AD" clId="Web-{86A54BEC-24C0-1352-6A40-204E87139EBC}" dt="2024-11-18T02:43:43.556" v="6"/>
        <pc:sldMkLst>
          <pc:docMk/>
          <pc:sldMk cId="1107091011" sldId="303"/>
        </pc:sldMkLst>
      </pc:sldChg>
      <pc:sldChg chg="del">
        <pc:chgData name="S Likhitha Shree - [CB.EN.U4AIE21052]" userId="S::cb.en.u4aie21052@cb.students.amrita.edu::19fb606e-c7ed-4275-acfd-ecd68cb35f82" providerId="AD" clId="Web-{86A54BEC-24C0-1352-6A40-204E87139EBC}" dt="2024-11-18T02:43:43.556" v="5"/>
        <pc:sldMkLst>
          <pc:docMk/>
          <pc:sldMk cId="3678063095" sldId="304"/>
        </pc:sldMkLst>
      </pc:sldChg>
      <pc:sldChg chg="del">
        <pc:chgData name="S Likhitha Shree - [CB.EN.U4AIE21052]" userId="S::cb.en.u4aie21052@cb.students.amrita.edu::19fb606e-c7ed-4275-acfd-ecd68cb35f82" providerId="AD" clId="Web-{86A54BEC-24C0-1352-6A40-204E87139EBC}" dt="2024-11-18T02:43:43.556" v="4"/>
        <pc:sldMkLst>
          <pc:docMk/>
          <pc:sldMk cId="1669117644" sldId="305"/>
        </pc:sldMkLst>
      </pc:sldChg>
      <pc:sldChg chg="modSp">
        <pc:chgData name="S Likhitha Shree - [CB.EN.U4AIE21052]" userId="S::cb.en.u4aie21052@cb.students.amrita.edu::19fb606e-c7ed-4275-acfd-ecd68cb35f82" providerId="AD" clId="Web-{86A54BEC-24C0-1352-6A40-204E87139EBC}" dt="2024-11-18T02:41:22.150" v="0" actId="1076"/>
        <pc:sldMkLst>
          <pc:docMk/>
          <pc:sldMk cId="245523109" sldId="311"/>
        </pc:sldMkLst>
        <pc:picChg chg="mod">
          <ac:chgData name="S Likhitha Shree - [CB.EN.U4AIE21052]" userId="S::cb.en.u4aie21052@cb.students.amrita.edu::19fb606e-c7ed-4275-acfd-ecd68cb35f82" providerId="AD" clId="Web-{86A54BEC-24C0-1352-6A40-204E87139EBC}" dt="2024-11-18T02:41:22.150" v="0" actId="1076"/>
          <ac:picMkLst>
            <pc:docMk/>
            <pc:sldMk cId="245523109" sldId="311"/>
            <ac:picMk id="16" creationId="{577DE4DB-6166-00B7-F4CC-90C9BD9D4905}"/>
          </ac:picMkLst>
        </pc:picChg>
      </pc:sldChg>
      <pc:sldChg chg="add replId">
        <pc:chgData name="S Likhitha Shree - [CB.EN.U4AIE21052]" userId="S::cb.en.u4aie21052@cb.students.amrita.edu::19fb606e-c7ed-4275-acfd-ecd68cb35f82" providerId="AD" clId="Web-{86A54BEC-24C0-1352-6A40-204E87139EBC}" dt="2024-11-18T02:42:57.744" v="1"/>
        <pc:sldMkLst>
          <pc:docMk/>
          <pc:sldMk cId="3334940776" sldId="312"/>
        </pc:sldMkLst>
      </pc:sldChg>
      <pc:sldChg chg="add replId">
        <pc:chgData name="S Likhitha Shree - [CB.EN.U4AIE21052]" userId="S::cb.en.u4aie21052@cb.students.amrita.edu::19fb606e-c7ed-4275-acfd-ecd68cb35f82" providerId="AD" clId="Web-{86A54BEC-24C0-1352-6A40-204E87139EBC}" dt="2024-11-18T02:42:57.775" v="2"/>
        <pc:sldMkLst>
          <pc:docMk/>
          <pc:sldMk cId="4264397576" sldId="313"/>
        </pc:sldMkLst>
      </pc:sldChg>
      <pc:sldChg chg="modSp add replId">
        <pc:chgData name="S Likhitha Shree - [CB.EN.U4AIE21052]" userId="S::cb.en.u4aie21052@cb.students.amrita.edu::19fb606e-c7ed-4275-acfd-ecd68cb35f82" providerId="AD" clId="Web-{86A54BEC-24C0-1352-6A40-204E87139EBC}" dt="2024-11-18T02:59:46.465" v="48" actId="20577"/>
        <pc:sldMkLst>
          <pc:docMk/>
          <pc:sldMk cId="2524707788" sldId="314"/>
        </pc:sldMkLst>
        <pc:spChg chg="mod">
          <ac:chgData name="S Likhitha Shree - [CB.EN.U4AIE21052]" userId="S::cb.en.u4aie21052@cb.students.amrita.edu::19fb606e-c7ed-4275-acfd-ecd68cb35f82" providerId="AD" clId="Web-{86A54BEC-24C0-1352-6A40-204E87139EBC}" dt="2024-11-18T02:59:46.465" v="48" actId="20577"/>
          <ac:spMkLst>
            <pc:docMk/>
            <pc:sldMk cId="2524707788" sldId="314"/>
            <ac:spMk id="3" creationId="{F1E450BD-123F-8AC7-9EED-815BAB9523E8}"/>
          </ac:spMkLst>
        </pc:spChg>
      </pc:sldChg>
    </pc:docChg>
  </pc:docChgLst>
  <pc:docChgLst>
    <pc:chgData name="Sykam Sumanjali - [CB.EN.U4AIE21068]" userId="S::cb.en.u4aie21068@cb.students.amrita.edu::d1ebce21-6f20-4cec-91b5-0b6d97189c45" providerId="AD" clId="Web-{9F52898E-3E2D-CC50-5F13-5AC0811DA986}"/>
    <pc:docChg chg="addSld delSld modSld">
      <pc:chgData name="Sykam Sumanjali - [CB.EN.U4AIE21068]" userId="S::cb.en.u4aie21068@cb.students.amrita.edu::d1ebce21-6f20-4cec-91b5-0b6d97189c45" providerId="AD" clId="Web-{9F52898E-3E2D-CC50-5F13-5AC0811DA986}" dt="2024-11-18T03:00:12.465" v="120"/>
      <pc:docMkLst>
        <pc:docMk/>
      </pc:docMkLst>
      <pc:sldChg chg="modSp del">
        <pc:chgData name="Sykam Sumanjali - [CB.EN.U4AIE21068]" userId="S::cb.en.u4aie21068@cb.students.amrita.edu::d1ebce21-6f20-4cec-91b5-0b6d97189c45" providerId="AD" clId="Web-{9F52898E-3E2D-CC50-5F13-5AC0811DA986}" dt="2024-11-18T03:00:12.465" v="120"/>
        <pc:sldMkLst>
          <pc:docMk/>
          <pc:sldMk cId="245523109" sldId="311"/>
        </pc:sldMkLst>
        <pc:spChg chg="mod">
          <ac:chgData name="Sykam Sumanjali - [CB.EN.U4AIE21068]" userId="S::cb.en.u4aie21068@cb.students.amrita.edu::d1ebce21-6f20-4cec-91b5-0b6d97189c45" providerId="AD" clId="Web-{9F52898E-3E2D-CC50-5F13-5AC0811DA986}" dt="2024-11-18T02:50:50.802" v="6" actId="1076"/>
          <ac:spMkLst>
            <pc:docMk/>
            <pc:sldMk cId="245523109" sldId="311"/>
            <ac:spMk id="12" creationId="{B0CABDEB-CE0D-6E51-BBBA-B50489BE7259}"/>
          </ac:spMkLst>
        </pc:spChg>
        <pc:picChg chg="mod">
          <ac:chgData name="Sykam Sumanjali - [CB.EN.U4AIE21068]" userId="S::cb.en.u4aie21068@cb.students.amrita.edu::d1ebce21-6f20-4cec-91b5-0b6d97189c45" providerId="AD" clId="Web-{9F52898E-3E2D-CC50-5F13-5AC0811DA986}" dt="2024-11-18T02:50:38.068" v="3" actId="1076"/>
          <ac:picMkLst>
            <pc:docMk/>
            <pc:sldMk cId="245523109" sldId="311"/>
            <ac:picMk id="14" creationId="{17F00F7F-0972-8F32-9A85-3855D7B7DD72}"/>
          </ac:picMkLst>
        </pc:picChg>
        <pc:picChg chg="mod">
          <ac:chgData name="Sykam Sumanjali - [CB.EN.U4AIE21068]" userId="S::cb.en.u4aie21068@cb.students.amrita.edu::d1ebce21-6f20-4cec-91b5-0b6d97189c45" providerId="AD" clId="Web-{9F52898E-3E2D-CC50-5F13-5AC0811DA986}" dt="2024-11-18T02:50:55.709" v="7" actId="1076"/>
          <ac:picMkLst>
            <pc:docMk/>
            <pc:sldMk cId="245523109" sldId="311"/>
            <ac:picMk id="16" creationId="{577DE4DB-6166-00B7-F4CC-90C9BD9D4905}"/>
          </ac:picMkLst>
        </pc:picChg>
        <pc:picChg chg="mod">
          <ac:chgData name="Sykam Sumanjali - [CB.EN.U4AIE21068]" userId="S::cb.en.u4aie21068@cb.students.amrita.edu::d1ebce21-6f20-4cec-91b5-0b6d97189c45" providerId="AD" clId="Web-{9F52898E-3E2D-CC50-5F13-5AC0811DA986}" dt="2024-11-18T02:51:03.506" v="8" actId="1076"/>
          <ac:picMkLst>
            <pc:docMk/>
            <pc:sldMk cId="245523109" sldId="311"/>
            <ac:picMk id="18" creationId="{FF0E63FD-D2C6-7DF7-1EEC-C69D25DAE9C7}"/>
          </ac:picMkLst>
        </pc:picChg>
        <pc:picChg chg="mod">
          <ac:chgData name="Sykam Sumanjali - [CB.EN.U4AIE21068]" userId="S::cb.en.u4aie21068@cb.students.amrita.edu::d1ebce21-6f20-4cec-91b5-0b6d97189c45" providerId="AD" clId="Web-{9F52898E-3E2D-CC50-5F13-5AC0811DA986}" dt="2024-11-18T02:56:37.103" v="79" actId="1076"/>
          <ac:picMkLst>
            <pc:docMk/>
            <pc:sldMk cId="245523109" sldId="311"/>
            <ac:picMk id="21" creationId="{98C27F70-FED6-D52F-864C-DFE9206961BD}"/>
          </ac:picMkLst>
        </pc:picChg>
        <pc:picChg chg="mod">
          <ac:chgData name="Sykam Sumanjali - [CB.EN.U4AIE21068]" userId="S::cb.en.u4aie21068@cb.students.amrita.edu::d1ebce21-6f20-4cec-91b5-0b6d97189c45" providerId="AD" clId="Web-{9F52898E-3E2D-CC50-5F13-5AC0811DA986}" dt="2024-11-18T02:56:35.072" v="78" actId="1076"/>
          <ac:picMkLst>
            <pc:docMk/>
            <pc:sldMk cId="245523109" sldId="311"/>
            <ac:picMk id="29" creationId="{C367FF69-56A9-8DAF-B79C-751A3E021A47}"/>
          </ac:picMkLst>
        </pc:picChg>
      </pc:sldChg>
      <pc:sldChg chg="addSp delSp modSp add replId">
        <pc:chgData name="Sykam Sumanjali - [CB.EN.U4AIE21068]" userId="S::cb.en.u4aie21068@cb.students.amrita.edu::d1ebce21-6f20-4cec-91b5-0b6d97189c45" providerId="AD" clId="Web-{9F52898E-3E2D-CC50-5F13-5AC0811DA986}" dt="2024-11-18T03:00:05.012" v="119" actId="1076"/>
        <pc:sldMkLst>
          <pc:docMk/>
          <pc:sldMk cId="844440300" sldId="315"/>
        </pc:sldMkLst>
        <pc:spChg chg="add mod">
          <ac:chgData name="Sykam Sumanjali - [CB.EN.U4AIE21068]" userId="S::cb.en.u4aie21068@cb.students.amrita.edu::d1ebce21-6f20-4cec-91b5-0b6d97189c45" providerId="AD" clId="Web-{9F52898E-3E2D-CC50-5F13-5AC0811DA986}" dt="2024-11-18T02:58:17.558" v="98" actId="1076"/>
          <ac:spMkLst>
            <pc:docMk/>
            <pc:sldMk cId="844440300" sldId="315"/>
            <ac:spMk id="2" creationId="{A10F62B0-DCA6-05BA-66A4-10C7C591C7E9}"/>
          </ac:spMkLst>
        </pc:spChg>
        <pc:spChg chg="add mod">
          <ac:chgData name="Sykam Sumanjali - [CB.EN.U4AIE21068]" userId="S::cb.en.u4aie21068@cb.students.amrita.edu::d1ebce21-6f20-4cec-91b5-0b6d97189c45" providerId="AD" clId="Web-{9F52898E-3E2D-CC50-5F13-5AC0811DA986}" dt="2024-11-18T02:58:24.245" v="99" actId="1076"/>
          <ac:spMkLst>
            <pc:docMk/>
            <pc:sldMk cId="844440300" sldId="315"/>
            <ac:spMk id="5" creationId="{FF8707F4-8732-B34C-FC34-32CA37F1CDBE}"/>
          </ac:spMkLst>
        </pc:spChg>
        <pc:spChg chg="add mod">
          <ac:chgData name="Sykam Sumanjali - [CB.EN.U4AIE21068]" userId="S::cb.en.u4aie21068@cb.students.amrita.edu::d1ebce21-6f20-4cec-91b5-0b6d97189c45" providerId="AD" clId="Web-{9F52898E-3E2D-CC50-5F13-5AC0811DA986}" dt="2024-11-18T02:58:33.839" v="101" actId="1076"/>
          <ac:spMkLst>
            <pc:docMk/>
            <pc:sldMk cId="844440300" sldId="315"/>
            <ac:spMk id="6" creationId="{E1EB27EF-594C-C664-BA3E-53A7F6094DE5}"/>
          </ac:spMkLst>
        </pc:spChg>
        <pc:spChg chg="add mod">
          <ac:chgData name="Sykam Sumanjali - [CB.EN.U4AIE21068]" userId="S::cb.en.u4aie21068@cb.students.amrita.edu::d1ebce21-6f20-4cec-91b5-0b6d97189c45" providerId="AD" clId="Web-{9F52898E-3E2D-CC50-5F13-5AC0811DA986}" dt="2024-11-18T03:00:05.012" v="119" actId="1076"/>
          <ac:spMkLst>
            <pc:docMk/>
            <pc:sldMk cId="844440300" sldId="315"/>
            <ac:spMk id="7" creationId="{8594960B-2F64-BC6F-F19E-B5EA36862E0A}"/>
          </ac:spMkLst>
        </pc:spChg>
        <pc:spChg chg="add mod">
          <ac:chgData name="Sykam Sumanjali - [CB.EN.U4AIE21068]" userId="S::cb.en.u4aie21068@cb.students.amrita.edu::d1ebce21-6f20-4cec-91b5-0b6d97189c45" providerId="AD" clId="Web-{9F52898E-3E2D-CC50-5F13-5AC0811DA986}" dt="2024-11-18T02:59:03.840" v="106" actId="1076"/>
          <ac:spMkLst>
            <pc:docMk/>
            <pc:sldMk cId="844440300" sldId="315"/>
            <ac:spMk id="8" creationId="{630913ED-E1D5-258E-FA88-BB8D881BCB92}"/>
          </ac:spMkLst>
        </pc:spChg>
        <pc:spChg chg="add mod">
          <ac:chgData name="Sykam Sumanjali - [CB.EN.U4AIE21068]" userId="S::cb.en.u4aie21068@cb.students.amrita.edu::d1ebce21-6f20-4cec-91b5-0b6d97189c45" providerId="AD" clId="Web-{9F52898E-3E2D-CC50-5F13-5AC0811DA986}" dt="2024-11-18T02:59:08.855" v="107" actId="1076"/>
          <ac:spMkLst>
            <pc:docMk/>
            <pc:sldMk cId="844440300" sldId="315"/>
            <ac:spMk id="9" creationId="{2A700657-A113-79B8-950F-D17818C9FF53}"/>
          </ac:spMkLst>
        </pc:spChg>
        <pc:spChg chg="add mod">
          <ac:chgData name="Sykam Sumanjali - [CB.EN.U4AIE21068]" userId="S::cb.en.u4aie21068@cb.students.amrita.edu::d1ebce21-6f20-4cec-91b5-0b6d97189c45" providerId="AD" clId="Web-{9F52898E-3E2D-CC50-5F13-5AC0811DA986}" dt="2024-11-18T02:59:21.793" v="110" actId="1076"/>
          <ac:spMkLst>
            <pc:docMk/>
            <pc:sldMk cId="844440300" sldId="315"/>
            <ac:spMk id="10" creationId="{9C228AF0-1C25-1B4A-7C4C-99EE2F957032}"/>
          </ac:spMkLst>
        </pc:spChg>
        <pc:spChg chg="add mod">
          <ac:chgData name="Sykam Sumanjali - [CB.EN.U4AIE21068]" userId="S::cb.en.u4aie21068@cb.students.amrita.edu::d1ebce21-6f20-4cec-91b5-0b6d97189c45" providerId="AD" clId="Web-{9F52898E-3E2D-CC50-5F13-5AC0811DA986}" dt="2024-11-18T02:59:24.934" v="111" actId="1076"/>
          <ac:spMkLst>
            <pc:docMk/>
            <pc:sldMk cId="844440300" sldId="315"/>
            <ac:spMk id="11" creationId="{7FBF89EC-482F-E8C9-408D-B8D68824611D}"/>
          </ac:spMkLst>
        </pc:spChg>
        <pc:spChg chg="del">
          <ac:chgData name="Sykam Sumanjali - [CB.EN.U4AIE21068]" userId="S::cb.en.u4aie21068@cb.students.amrita.edu::d1ebce21-6f20-4cec-91b5-0b6d97189c45" providerId="AD" clId="Web-{9F52898E-3E2D-CC50-5F13-5AC0811DA986}" dt="2024-11-18T02:51:26.193" v="10"/>
          <ac:spMkLst>
            <pc:docMk/>
            <pc:sldMk cId="844440300" sldId="315"/>
            <ac:spMk id="12" creationId="{B0CABDEB-CE0D-6E51-BBBA-B50489BE7259}"/>
          </ac:spMkLst>
        </pc:spChg>
        <pc:spChg chg="add mod">
          <ac:chgData name="Sykam Sumanjali - [CB.EN.U4AIE21068]" userId="S::cb.en.u4aie21068@cb.students.amrita.edu::d1ebce21-6f20-4cec-91b5-0b6d97189c45" providerId="AD" clId="Web-{9F52898E-3E2D-CC50-5F13-5AC0811DA986}" dt="2024-11-18T02:59:40.715" v="114" actId="1076"/>
          <ac:spMkLst>
            <pc:docMk/>
            <pc:sldMk cId="844440300" sldId="315"/>
            <ac:spMk id="13" creationId="{65C30D49-F63C-6621-2045-DA8DE99D8E07}"/>
          </ac:spMkLst>
        </pc:spChg>
        <pc:spChg chg="add mod">
          <ac:chgData name="Sykam Sumanjali - [CB.EN.U4AIE21068]" userId="S::cb.en.u4aie21068@cb.students.amrita.edu::d1ebce21-6f20-4cec-91b5-0b6d97189c45" providerId="AD" clId="Web-{9F52898E-3E2D-CC50-5F13-5AC0811DA986}" dt="2024-11-18T02:59:44.903" v="115" actId="1076"/>
          <ac:spMkLst>
            <pc:docMk/>
            <pc:sldMk cId="844440300" sldId="315"/>
            <ac:spMk id="15" creationId="{C144311E-0391-C690-894A-12DDF09BDB80}"/>
          </ac:spMkLst>
        </pc:spChg>
        <pc:spChg chg="add mod">
          <ac:chgData name="Sykam Sumanjali - [CB.EN.U4AIE21068]" userId="S::cb.en.u4aie21068@cb.students.amrita.edu::d1ebce21-6f20-4cec-91b5-0b6d97189c45" providerId="AD" clId="Web-{9F52898E-3E2D-CC50-5F13-5AC0811DA986}" dt="2024-11-18T02:59:52.700" v="117" actId="1076"/>
          <ac:spMkLst>
            <pc:docMk/>
            <pc:sldMk cId="844440300" sldId="315"/>
            <ac:spMk id="17" creationId="{F627A7B4-1C8A-B0DD-9C0E-9AF4F9365C90}"/>
          </ac:spMkLst>
        </pc:spChg>
        <pc:spChg chg="add mod">
          <ac:chgData name="Sykam Sumanjali - [CB.EN.U4AIE21068]" userId="S::cb.en.u4aie21068@cb.students.amrita.edu::d1ebce21-6f20-4cec-91b5-0b6d97189c45" providerId="AD" clId="Web-{9F52898E-3E2D-CC50-5F13-5AC0811DA986}" dt="2024-11-18T03:00:01.231" v="118" actId="1076"/>
          <ac:spMkLst>
            <pc:docMk/>
            <pc:sldMk cId="844440300" sldId="315"/>
            <ac:spMk id="19" creationId="{85B14A57-0D50-021D-3BE2-212C8D1684EF}"/>
          </ac:spMkLst>
        </pc:spChg>
        <pc:picChg chg="mod">
          <ac:chgData name="Sykam Sumanjali - [CB.EN.U4AIE21068]" userId="S::cb.en.u4aie21068@cb.students.amrita.edu::d1ebce21-6f20-4cec-91b5-0b6d97189c45" providerId="AD" clId="Web-{9F52898E-3E2D-CC50-5F13-5AC0811DA986}" dt="2024-11-18T02:58:09.527" v="97" actId="1076"/>
          <ac:picMkLst>
            <pc:docMk/>
            <pc:sldMk cId="844440300" sldId="315"/>
            <ac:picMk id="14" creationId="{17F00F7F-0972-8F32-9A85-3855D7B7DD72}"/>
          </ac:picMkLst>
        </pc:picChg>
        <pc:picChg chg="mod">
          <ac:chgData name="Sykam Sumanjali - [CB.EN.U4AIE21068]" userId="S::cb.en.u4aie21068@cb.students.amrita.edu::d1ebce21-6f20-4cec-91b5-0b6d97189c45" providerId="AD" clId="Web-{9F52898E-3E2D-CC50-5F13-5AC0811DA986}" dt="2024-11-18T02:58:37.308" v="102" actId="1076"/>
          <ac:picMkLst>
            <pc:docMk/>
            <pc:sldMk cId="844440300" sldId="315"/>
            <ac:picMk id="16" creationId="{577DE4DB-6166-00B7-F4CC-90C9BD9D4905}"/>
          </ac:picMkLst>
        </pc:picChg>
        <pc:picChg chg="mod">
          <ac:chgData name="Sykam Sumanjali - [CB.EN.U4AIE21068]" userId="S::cb.en.u4aie21068@cb.students.amrita.edu::d1ebce21-6f20-4cec-91b5-0b6d97189c45" providerId="AD" clId="Web-{9F52898E-3E2D-CC50-5F13-5AC0811DA986}" dt="2024-11-18T02:58:47.558" v="104" actId="1076"/>
          <ac:picMkLst>
            <pc:docMk/>
            <pc:sldMk cId="844440300" sldId="315"/>
            <ac:picMk id="18" creationId="{FF0E63FD-D2C6-7DF7-1EEC-C69D25DAE9C7}"/>
          </ac:picMkLst>
        </pc:picChg>
        <pc:picChg chg="mod">
          <ac:chgData name="Sykam Sumanjali - [CB.EN.U4AIE21068]" userId="S::cb.en.u4aie21068@cb.students.amrita.edu::d1ebce21-6f20-4cec-91b5-0b6d97189c45" providerId="AD" clId="Web-{9F52898E-3E2D-CC50-5F13-5AC0811DA986}" dt="2024-11-18T02:59:13.027" v="108" actId="1076"/>
          <ac:picMkLst>
            <pc:docMk/>
            <pc:sldMk cId="844440300" sldId="315"/>
            <ac:picMk id="21" creationId="{98C27F70-FED6-D52F-864C-DFE9206961BD}"/>
          </ac:picMkLst>
        </pc:picChg>
        <pc:picChg chg="mod">
          <ac:chgData name="Sykam Sumanjali - [CB.EN.U4AIE21068]" userId="S::cb.en.u4aie21068@cb.students.amrita.edu::d1ebce21-6f20-4cec-91b5-0b6d97189c45" providerId="AD" clId="Web-{9F52898E-3E2D-CC50-5F13-5AC0811DA986}" dt="2024-11-18T02:59:48.559" v="116" actId="1076"/>
          <ac:picMkLst>
            <pc:docMk/>
            <pc:sldMk cId="844440300" sldId="315"/>
            <ac:picMk id="25" creationId="{468C23A4-960C-FCFC-2DFD-768366C14D08}"/>
          </ac:picMkLst>
        </pc:picChg>
        <pc:picChg chg="mod">
          <ac:chgData name="Sykam Sumanjali - [CB.EN.U4AIE21068]" userId="S::cb.en.u4aie21068@cb.students.amrita.edu::d1ebce21-6f20-4cec-91b5-0b6d97189c45" providerId="AD" clId="Web-{9F52898E-3E2D-CC50-5F13-5AC0811DA986}" dt="2024-11-18T02:59:35.996" v="113" actId="1076"/>
          <ac:picMkLst>
            <pc:docMk/>
            <pc:sldMk cId="844440300" sldId="315"/>
            <ac:picMk id="29" creationId="{C367FF69-56A9-8DAF-B79C-751A3E021A4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17062-9BA3-4476-8EBD-999815C58A38}" type="datetimeFigureOut">
              <a:rPr lang="en-IN" smtClean="0"/>
              <a:t>20-Nov-2024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BCFDF-9732-4172-A27B-1FE24CC2109F}" type="slidenum">
              <a:rPr lang="en-IN" smtClean="0"/>
              <a:t>‹#›</a:t>
            </a:fld>
            <a:endParaRPr lang="en-IN"/>
          </a:p>
        </p:txBody>
      </p:sp>
    </p:spTree>
    <p:extLst>
      <p:ext uri="{BB962C8B-B14F-4D97-AF65-F5344CB8AC3E}">
        <p14:creationId xmlns:p14="http://schemas.microsoft.com/office/powerpoint/2010/main" val="2326253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E4BCFDF-9732-4172-A27B-1FE24CC2109F}" type="slidenum">
              <a:rPr lang="en-IN" smtClean="0"/>
              <a:t>16</a:t>
            </a:fld>
            <a:endParaRPr lang="en-IN"/>
          </a:p>
        </p:txBody>
      </p:sp>
    </p:spTree>
    <p:extLst>
      <p:ext uri="{BB962C8B-B14F-4D97-AF65-F5344CB8AC3E}">
        <p14:creationId xmlns:p14="http://schemas.microsoft.com/office/powerpoint/2010/main" val="59823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sv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7800" y="0"/>
            <a:ext cx="4327937"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002060"/>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002060"/>
              </a:solidFill>
              <a:ln>
                <a:solidFill>
                  <a:srgbClr val="4472C4"/>
                </a:solidFill>
              </a:ln>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002060"/>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5322361" y="895221"/>
            <a:ext cx="9501443" cy="1715791"/>
          </a:xfrm>
          <a:prstGeom prst="rect">
            <a:avLst/>
          </a:prstGeom>
        </p:spPr>
        <p:txBody>
          <a:bodyPr lIns="0" tIns="0" rIns="0" bIns="0" rtlCol="0" anchor="t">
            <a:spAutoFit/>
          </a:bodyPr>
          <a:lstStyle/>
          <a:p>
            <a:pPr algn="ctr">
              <a:lnSpc>
                <a:spcPts val="6791"/>
              </a:lnSpc>
            </a:pPr>
            <a:r>
              <a:rPr lang="en-IN" sz="5400" dirty="0"/>
              <a:t>22AIE457 – Full Stack Development </a:t>
            </a:r>
            <a:endParaRPr lang="en-US" sz="5000" dirty="0">
              <a:solidFill>
                <a:srgbClr val="000000"/>
              </a:solidFill>
              <a:latin typeface="Aptos" panose="020B0004020202020204" pitchFamily="34" charset="0"/>
              <a:ea typeface="Alatsi"/>
              <a:cs typeface="Alatsi"/>
              <a:sym typeface="Alatsi"/>
            </a:endParaRPr>
          </a:p>
        </p:txBody>
      </p:sp>
      <p:sp>
        <p:nvSpPr>
          <p:cNvPr id="14" name="TextBox 14"/>
          <p:cNvSpPr txBox="1"/>
          <p:nvPr/>
        </p:nvSpPr>
        <p:spPr>
          <a:xfrm>
            <a:off x="6872683" y="8290238"/>
            <a:ext cx="6882108" cy="533299"/>
          </a:xfrm>
          <a:prstGeom prst="rect">
            <a:avLst/>
          </a:prstGeom>
        </p:spPr>
        <p:txBody>
          <a:bodyPr lIns="0" tIns="0" rIns="0" bIns="0" rtlCol="0" anchor="t">
            <a:spAutoFit/>
          </a:bodyPr>
          <a:lstStyle/>
          <a:p>
            <a:pPr algn="ctr">
              <a:lnSpc>
                <a:spcPts val="4376"/>
              </a:lnSpc>
            </a:pPr>
            <a:r>
              <a:rPr lang="en-US" sz="3126">
                <a:solidFill>
                  <a:srgbClr val="000000"/>
                </a:solidFill>
                <a:latin typeface="Alatsi"/>
                <a:ea typeface="Alatsi"/>
                <a:cs typeface="Alatsi"/>
                <a:sym typeface="Alatsi"/>
              </a:rPr>
              <a:t>Amrita Vishwa Vidyapeetham | 2024</a:t>
            </a:r>
          </a:p>
        </p:txBody>
      </p:sp>
      <p:sp>
        <p:nvSpPr>
          <p:cNvPr id="16" name="TextBox 15">
            <a:extLst>
              <a:ext uri="{FF2B5EF4-FFF2-40B4-BE49-F238E27FC236}">
                <a16:creationId xmlns:a16="http://schemas.microsoft.com/office/drawing/2014/main" id="{8D435C59-6AA3-866A-3331-763916AEDF95}"/>
              </a:ext>
            </a:extLst>
          </p:cNvPr>
          <p:cNvSpPr txBox="1"/>
          <p:nvPr/>
        </p:nvSpPr>
        <p:spPr>
          <a:xfrm>
            <a:off x="6172200" y="2977840"/>
            <a:ext cx="9994106" cy="1569660"/>
          </a:xfrm>
          <a:prstGeom prst="rect">
            <a:avLst/>
          </a:prstGeom>
          <a:noFill/>
        </p:spPr>
        <p:txBody>
          <a:bodyPr wrap="square">
            <a:spAutoFit/>
          </a:bodyPr>
          <a:lstStyle/>
          <a:p>
            <a:r>
              <a:rPr lang="en-US" sz="3200" b="1" dirty="0">
                <a:latin typeface="Aptos" panose="020B0004020202020204" pitchFamily="34" charset="0"/>
              </a:rPr>
              <a:t>Real Estate Web Application Using MERN Stack</a:t>
            </a:r>
          </a:p>
          <a:p>
            <a:endParaRPr lang="en-US" sz="3200" dirty="0">
              <a:latin typeface="Aptos" panose="020B0004020202020204" pitchFamily="34" charset="0"/>
            </a:endParaRPr>
          </a:p>
          <a:p>
            <a:endParaRPr lang="en-IN" sz="3200" dirty="0">
              <a:latin typeface="Aptos" panose="020B0004020202020204" pitchFamily="34" charset="0"/>
            </a:endParaRPr>
          </a:p>
        </p:txBody>
      </p:sp>
      <p:sp>
        <p:nvSpPr>
          <p:cNvPr id="17" name="TextBox 16">
            <a:extLst>
              <a:ext uri="{FF2B5EF4-FFF2-40B4-BE49-F238E27FC236}">
                <a16:creationId xmlns:a16="http://schemas.microsoft.com/office/drawing/2014/main" id="{645FE3D5-A6B5-BFB2-575E-0CDD90C0480E}"/>
              </a:ext>
            </a:extLst>
          </p:cNvPr>
          <p:cNvSpPr txBox="1"/>
          <p:nvPr/>
        </p:nvSpPr>
        <p:spPr>
          <a:xfrm>
            <a:off x="8610600" y="3774100"/>
            <a:ext cx="5969829" cy="523220"/>
          </a:xfrm>
          <a:prstGeom prst="rect">
            <a:avLst/>
          </a:prstGeom>
          <a:noFill/>
        </p:spPr>
        <p:txBody>
          <a:bodyPr wrap="square" rtlCol="0">
            <a:spAutoFit/>
          </a:bodyPr>
          <a:lstStyle/>
          <a:p>
            <a:r>
              <a:rPr lang="en-US" sz="2800">
                <a:latin typeface="Aptos" panose="020B0004020202020204" pitchFamily="34" charset="0"/>
              </a:rPr>
              <a:t>Batch A, Group – 8 </a:t>
            </a:r>
            <a:endParaRPr lang="en-IN" sz="2800">
              <a:latin typeface="Aptos" panose="020B0004020202020204" pitchFamily="34" charset="0"/>
            </a:endParaRPr>
          </a:p>
        </p:txBody>
      </p:sp>
      <p:pic>
        <p:nvPicPr>
          <p:cNvPr id="18" name="object 8">
            <a:extLst>
              <a:ext uri="{FF2B5EF4-FFF2-40B4-BE49-F238E27FC236}">
                <a16:creationId xmlns:a16="http://schemas.microsoft.com/office/drawing/2014/main" id="{DC191B06-55EB-E025-DDBA-6584E083D385}"/>
              </a:ext>
            </a:extLst>
          </p:cNvPr>
          <p:cNvPicPr/>
          <p:nvPr/>
        </p:nvPicPr>
        <p:blipFill>
          <a:blip r:embed="rId2" cstate="print"/>
          <a:stretch>
            <a:fillRect/>
          </a:stretch>
        </p:blipFill>
        <p:spPr>
          <a:xfrm>
            <a:off x="6872683" y="6969950"/>
            <a:ext cx="6400800" cy="1297428"/>
          </a:xfrm>
          <a:prstGeom prst="rect">
            <a:avLst/>
          </a:prstGeom>
        </p:spPr>
      </p:pic>
      <p:sp>
        <p:nvSpPr>
          <p:cNvPr id="19" name="TextBox 18">
            <a:extLst>
              <a:ext uri="{FF2B5EF4-FFF2-40B4-BE49-F238E27FC236}">
                <a16:creationId xmlns:a16="http://schemas.microsoft.com/office/drawing/2014/main" id="{C0A6D371-EDDA-028A-04B9-380540C22587}"/>
              </a:ext>
            </a:extLst>
          </p:cNvPr>
          <p:cNvSpPr txBox="1"/>
          <p:nvPr/>
        </p:nvSpPr>
        <p:spPr>
          <a:xfrm>
            <a:off x="7088167" y="5021279"/>
            <a:ext cx="5969829" cy="954107"/>
          </a:xfrm>
          <a:prstGeom prst="rect">
            <a:avLst/>
          </a:prstGeom>
          <a:noFill/>
        </p:spPr>
        <p:txBody>
          <a:bodyPr wrap="square" rtlCol="0">
            <a:spAutoFit/>
          </a:bodyPr>
          <a:lstStyle/>
          <a:p>
            <a:pPr algn="ctr"/>
            <a:r>
              <a:rPr lang="en-US" sz="2800" dirty="0">
                <a:latin typeface="Aptos" panose="020B0004020202020204" pitchFamily="34" charset="0"/>
              </a:rPr>
              <a:t>Under the Guidance of</a:t>
            </a:r>
          </a:p>
          <a:p>
            <a:pPr algn="ctr"/>
            <a:r>
              <a:rPr lang="en-IN" sz="2800" dirty="0" err="1"/>
              <a:t>Dr.</a:t>
            </a:r>
            <a:r>
              <a:rPr lang="en-IN" sz="2800" dirty="0"/>
              <a:t> Sachin Kumar S</a:t>
            </a:r>
            <a:endParaRPr lang="en-IN" sz="2800" dirty="0">
              <a:latin typeface="Aptos" panose="020B00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3182600" y="802621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14251" y="3565834"/>
            <a:ext cx="14826210" cy="1360154"/>
          </a:xfrm>
          <a:custGeom>
            <a:avLst/>
            <a:gdLst/>
            <a:ahLst/>
            <a:cxnLst/>
            <a:rect l="l" t="t" r="r" b="b"/>
            <a:pathLst>
              <a:path w="14826210" h="1360154">
                <a:moveTo>
                  <a:pt x="0" y="0"/>
                </a:moveTo>
                <a:lnTo>
                  <a:pt x="14826210" y="0"/>
                </a:lnTo>
                <a:lnTo>
                  <a:pt x="14826210" y="1360154"/>
                </a:lnTo>
                <a:lnTo>
                  <a:pt x="0" y="1360154"/>
                </a:lnTo>
                <a:lnTo>
                  <a:pt x="0" y="0"/>
                </a:lnTo>
                <a:close/>
              </a:path>
            </a:pathLst>
          </a:custGeom>
          <a:blipFill>
            <a:blip r:embed="rId4"/>
            <a:stretch>
              <a:fillRect l="-9949" r="-9949"/>
            </a:stretch>
          </a:blipFill>
        </p:spPr>
      </p:sp>
      <p:sp>
        <p:nvSpPr>
          <p:cNvPr id="13" name="TextBox 13"/>
          <p:cNvSpPr txBox="1"/>
          <p:nvPr/>
        </p:nvSpPr>
        <p:spPr>
          <a:xfrm>
            <a:off x="4497891" y="1181100"/>
            <a:ext cx="9458929"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HEADER SECTION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3182600" y="8059075"/>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434538" y="1866900"/>
            <a:ext cx="13418924" cy="6370240"/>
          </a:xfrm>
          <a:custGeom>
            <a:avLst/>
            <a:gdLst/>
            <a:ahLst/>
            <a:cxnLst/>
            <a:rect l="l" t="t" r="r" b="b"/>
            <a:pathLst>
              <a:path w="13418924" h="6370240">
                <a:moveTo>
                  <a:pt x="0" y="0"/>
                </a:moveTo>
                <a:lnTo>
                  <a:pt x="13418925" y="0"/>
                </a:lnTo>
                <a:lnTo>
                  <a:pt x="13418925" y="6370239"/>
                </a:lnTo>
                <a:lnTo>
                  <a:pt x="0" y="6370239"/>
                </a:lnTo>
                <a:lnTo>
                  <a:pt x="0" y="0"/>
                </a:lnTo>
                <a:close/>
              </a:path>
            </a:pathLst>
          </a:custGeom>
          <a:blipFill>
            <a:blip r:embed="rId4"/>
            <a:stretch>
              <a:fillRect/>
            </a:stretch>
          </a:blipFill>
        </p:spPr>
      </p:sp>
      <p:sp>
        <p:nvSpPr>
          <p:cNvPr id="13" name="TextBox 13"/>
          <p:cNvSpPr txBox="1"/>
          <p:nvPr/>
        </p:nvSpPr>
        <p:spPr>
          <a:xfrm>
            <a:off x="5334000" y="495300"/>
            <a:ext cx="7251374" cy="1038225"/>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HOME SECTION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2649200" y="84201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2590800" y="2002344"/>
            <a:ext cx="13415042" cy="6417756"/>
          </a:xfrm>
          <a:custGeom>
            <a:avLst/>
            <a:gdLst/>
            <a:ahLst/>
            <a:cxnLst/>
            <a:rect l="l" t="t" r="r" b="b"/>
            <a:pathLst>
              <a:path w="13415042" h="6417756">
                <a:moveTo>
                  <a:pt x="0" y="0"/>
                </a:moveTo>
                <a:lnTo>
                  <a:pt x="13415042" y="0"/>
                </a:lnTo>
                <a:lnTo>
                  <a:pt x="13415042" y="6417756"/>
                </a:lnTo>
                <a:lnTo>
                  <a:pt x="0" y="6417756"/>
                </a:lnTo>
                <a:lnTo>
                  <a:pt x="0" y="0"/>
                </a:lnTo>
                <a:close/>
              </a:path>
            </a:pathLst>
          </a:custGeom>
          <a:blipFill>
            <a:blip r:embed="rId4"/>
            <a:stretch>
              <a:fillRect/>
            </a:stretch>
          </a:blipFill>
        </p:spPr>
      </p:sp>
      <p:sp>
        <p:nvSpPr>
          <p:cNvPr id="16" name="TextBox 16"/>
          <p:cNvSpPr txBox="1"/>
          <p:nvPr/>
        </p:nvSpPr>
        <p:spPr>
          <a:xfrm>
            <a:off x="3200400" y="815464"/>
            <a:ext cx="11084398" cy="1028576"/>
          </a:xfrm>
          <a:prstGeom prst="rect">
            <a:avLst/>
          </a:prstGeom>
        </p:spPr>
        <p:txBody>
          <a:bodyPr lIns="0" tIns="0" rIns="0" bIns="0" rtlCol="0" anchor="t">
            <a:spAutoFit/>
          </a:bodyPr>
          <a:lstStyle/>
          <a:p>
            <a:pPr algn="ctr">
              <a:lnSpc>
                <a:spcPts val="8406"/>
              </a:lnSpc>
            </a:pPr>
            <a:r>
              <a:rPr lang="en-US" sz="6004">
                <a:solidFill>
                  <a:srgbClr val="000000"/>
                </a:solidFill>
                <a:latin typeface="Alatsi"/>
                <a:ea typeface="Alatsi"/>
                <a:cs typeface="Alatsi"/>
                <a:sym typeface="Alatsi"/>
              </a:rPr>
              <a:t>HOME SECTION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7067" y="1780814"/>
            <a:ext cx="16230600"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FOOTER SECTION</a:t>
            </a:r>
          </a:p>
        </p:txBody>
      </p:sp>
      <p:sp>
        <p:nvSpPr>
          <p:cNvPr id="4" name="Freeform 4"/>
          <p:cNvSpPr/>
          <p:nvPr/>
        </p:nvSpPr>
        <p:spPr>
          <a:xfrm>
            <a:off x="12430433" y="7806836"/>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57400" y="3848100"/>
            <a:ext cx="13809935" cy="3467301"/>
          </a:xfrm>
          <a:custGeom>
            <a:avLst/>
            <a:gdLst/>
            <a:ahLst/>
            <a:cxnLst/>
            <a:rect l="l" t="t" r="r" b="b"/>
            <a:pathLst>
              <a:path w="13809935" h="3467301">
                <a:moveTo>
                  <a:pt x="0" y="0"/>
                </a:moveTo>
                <a:lnTo>
                  <a:pt x="13809935" y="0"/>
                </a:lnTo>
                <a:lnTo>
                  <a:pt x="13809935" y="3467301"/>
                </a:lnTo>
                <a:lnTo>
                  <a:pt x="0" y="3467301"/>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553833"/>
            <a:ext cx="16230600"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PROFILE SECTION</a:t>
            </a:r>
          </a:p>
        </p:txBody>
      </p:sp>
      <p:sp>
        <p:nvSpPr>
          <p:cNvPr id="4" name="Freeform 4"/>
          <p:cNvSpPr/>
          <p:nvPr/>
        </p:nvSpPr>
        <p:spPr>
          <a:xfrm>
            <a:off x="11963400" y="832104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5105400" y="1965953"/>
            <a:ext cx="7493811" cy="7248105"/>
          </a:xfrm>
          <a:custGeom>
            <a:avLst/>
            <a:gdLst/>
            <a:ahLst/>
            <a:cxnLst/>
            <a:rect l="l" t="t" r="r" b="b"/>
            <a:pathLst>
              <a:path w="6148421" h="6018960">
                <a:moveTo>
                  <a:pt x="0" y="0"/>
                </a:moveTo>
                <a:lnTo>
                  <a:pt x="6148422" y="0"/>
                </a:lnTo>
                <a:lnTo>
                  <a:pt x="6148422" y="6018960"/>
                </a:lnTo>
                <a:lnTo>
                  <a:pt x="0" y="6018960"/>
                </a:lnTo>
                <a:lnTo>
                  <a:pt x="0" y="0"/>
                </a:lnTo>
                <a:close/>
              </a:path>
            </a:pathLst>
          </a:custGeom>
          <a:blipFill>
            <a:blip r:embed="rId4"/>
            <a:stretch>
              <a:fillRect l="-58218" r="-5979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290006" y="656871"/>
            <a:ext cx="13180039"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USER LISTINGS SECTION</a:t>
            </a:r>
          </a:p>
        </p:txBody>
      </p:sp>
      <p:sp>
        <p:nvSpPr>
          <p:cNvPr id="11" name="Freeform 11"/>
          <p:cNvSpPr/>
          <p:nvPr/>
        </p:nvSpPr>
        <p:spPr>
          <a:xfrm>
            <a:off x="12426052" y="832104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5334000" y="1943093"/>
            <a:ext cx="7092052" cy="7470991"/>
          </a:xfrm>
          <a:custGeom>
            <a:avLst/>
            <a:gdLst/>
            <a:ahLst/>
            <a:cxnLst/>
            <a:rect l="l" t="t" r="r" b="b"/>
            <a:pathLst>
              <a:path w="5649704" h="5950383">
                <a:moveTo>
                  <a:pt x="0" y="0"/>
                </a:moveTo>
                <a:lnTo>
                  <a:pt x="5649704" y="0"/>
                </a:lnTo>
                <a:lnTo>
                  <a:pt x="5649704" y="5950382"/>
                </a:lnTo>
                <a:lnTo>
                  <a:pt x="0" y="5950382"/>
                </a:lnTo>
                <a:lnTo>
                  <a:pt x="0" y="0"/>
                </a:lnTo>
                <a:close/>
              </a:path>
            </a:pathLst>
          </a:custGeom>
          <a:blipFill>
            <a:blip r:embed="rId4"/>
            <a:stretch>
              <a:fillRect l="-3424" t="-9213" r="-4566"/>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53980" y="904875"/>
            <a:ext cx="13180039"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SEARCH SECTION</a:t>
            </a:r>
          </a:p>
        </p:txBody>
      </p:sp>
      <p:sp>
        <p:nvSpPr>
          <p:cNvPr id="12" name="Freeform 12"/>
          <p:cNvSpPr/>
          <p:nvPr/>
        </p:nvSpPr>
        <p:spPr>
          <a:xfrm>
            <a:off x="11734800" y="8520645"/>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276600" y="2210617"/>
            <a:ext cx="12247537" cy="6310028"/>
          </a:xfrm>
          <a:custGeom>
            <a:avLst/>
            <a:gdLst/>
            <a:ahLst/>
            <a:cxnLst/>
            <a:rect l="l" t="t" r="r" b="b"/>
            <a:pathLst>
              <a:path w="12247537" h="6310028">
                <a:moveTo>
                  <a:pt x="0" y="0"/>
                </a:moveTo>
                <a:lnTo>
                  <a:pt x="12247537" y="0"/>
                </a:lnTo>
                <a:lnTo>
                  <a:pt x="12247537" y="6310028"/>
                </a:lnTo>
                <a:lnTo>
                  <a:pt x="0" y="6310028"/>
                </a:lnTo>
                <a:lnTo>
                  <a:pt x="0" y="0"/>
                </a:lnTo>
                <a:close/>
              </a:path>
            </a:pathLst>
          </a:custGeom>
          <a:blipFill>
            <a:blip r:embed="rId5"/>
            <a:stretch>
              <a:fillRect l="-1579" t="-10732" r="-552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12344400" y="84201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216723" y="1965953"/>
            <a:ext cx="11854552" cy="6507444"/>
          </a:xfrm>
          <a:custGeom>
            <a:avLst/>
            <a:gdLst/>
            <a:ahLst/>
            <a:cxnLst/>
            <a:rect l="l" t="t" r="r" b="b"/>
            <a:pathLst>
              <a:path w="11854552" h="6507444">
                <a:moveTo>
                  <a:pt x="0" y="0"/>
                </a:moveTo>
                <a:lnTo>
                  <a:pt x="11854552" y="0"/>
                </a:lnTo>
                <a:lnTo>
                  <a:pt x="11854552" y="6507443"/>
                </a:lnTo>
                <a:lnTo>
                  <a:pt x="0" y="6507443"/>
                </a:lnTo>
                <a:lnTo>
                  <a:pt x="0" y="0"/>
                </a:lnTo>
                <a:close/>
              </a:path>
            </a:pathLst>
          </a:custGeom>
          <a:blipFill>
            <a:blip r:embed="rId4"/>
            <a:stretch>
              <a:fillRect/>
            </a:stretch>
          </a:blipFill>
        </p:spPr>
      </p:sp>
      <p:sp>
        <p:nvSpPr>
          <p:cNvPr id="16" name="TextBox 16"/>
          <p:cNvSpPr txBox="1"/>
          <p:nvPr/>
        </p:nvSpPr>
        <p:spPr>
          <a:xfrm>
            <a:off x="2553980" y="904875"/>
            <a:ext cx="13180039"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CREATE LISTING SECTION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6347" y="693738"/>
            <a:ext cx="15815306"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UPDATE LISTING SECTION</a:t>
            </a:r>
          </a:p>
        </p:txBody>
      </p:sp>
      <p:sp>
        <p:nvSpPr>
          <p:cNvPr id="12" name="Freeform 12"/>
          <p:cNvSpPr/>
          <p:nvPr/>
        </p:nvSpPr>
        <p:spPr>
          <a:xfrm>
            <a:off x="12649200" y="82485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a:off x="4419600" y="1739576"/>
            <a:ext cx="8991600" cy="7650162"/>
          </a:xfrm>
          <a:custGeom>
            <a:avLst/>
            <a:gdLst/>
            <a:ahLst/>
            <a:cxnLst/>
            <a:rect l="l" t="t" r="r" b="b"/>
            <a:pathLst>
              <a:path w="7699714" h="6436718">
                <a:moveTo>
                  <a:pt x="0" y="0"/>
                </a:moveTo>
                <a:lnTo>
                  <a:pt x="7699714" y="0"/>
                </a:lnTo>
                <a:lnTo>
                  <a:pt x="7699714" y="6436718"/>
                </a:lnTo>
                <a:lnTo>
                  <a:pt x="0" y="6436718"/>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679044" y="712788"/>
            <a:ext cx="10929913"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LISTING PAGE SECTION</a:t>
            </a:r>
          </a:p>
        </p:txBody>
      </p:sp>
      <p:sp>
        <p:nvSpPr>
          <p:cNvPr id="12" name="Freeform 12"/>
          <p:cNvSpPr/>
          <p:nvPr/>
        </p:nvSpPr>
        <p:spPr>
          <a:xfrm>
            <a:off x="2439415" y="2105093"/>
            <a:ext cx="13409169" cy="6076815"/>
          </a:xfrm>
          <a:custGeom>
            <a:avLst/>
            <a:gdLst/>
            <a:ahLst/>
            <a:cxnLst/>
            <a:rect l="l" t="t" r="r" b="b"/>
            <a:pathLst>
              <a:path w="13409169" h="6076815">
                <a:moveTo>
                  <a:pt x="0" y="0"/>
                </a:moveTo>
                <a:lnTo>
                  <a:pt x="13409170" y="0"/>
                </a:lnTo>
                <a:lnTo>
                  <a:pt x="13409170" y="6076814"/>
                </a:lnTo>
                <a:lnTo>
                  <a:pt x="0" y="6076814"/>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88F6F-DBB2-00B5-34F6-105B7A337E92}"/>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A08B6C98-D33D-B95D-8D3B-6697F32AC32A}"/>
              </a:ext>
            </a:extLst>
          </p:cNvPr>
          <p:cNvSpPr/>
          <p:nvPr/>
        </p:nvSpPr>
        <p:spPr>
          <a:xfrm>
            <a:off x="11811000" y="81915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7" name="Table 16">
            <a:extLst>
              <a:ext uri="{FF2B5EF4-FFF2-40B4-BE49-F238E27FC236}">
                <a16:creationId xmlns:a16="http://schemas.microsoft.com/office/drawing/2014/main" id="{B115A5A2-8687-2B85-A617-C30AA94B31D0}"/>
              </a:ext>
            </a:extLst>
          </p:cNvPr>
          <p:cNvGraphicFramePr>
            <a:graphicFrameLocks noGrp="1"/>
          </p:cNvGraphicFramePr>
          <p:nvPr>
            <p:extLst>
              <p:ext uri="{D42A27DB-BD31-4B8C-83A1-F6EECF244321}">
                <p14:modId xmlns:p14="http://schemas.microsoft.com/office/powerpoint/2010/main" val="3739267980"/>
              </p:ext>
            </p:extLst>
          </p:nvPr>
        </p:nvGraphicFramePr>
        <p:xfrm>
          <a:off x="4876800" y="3594601"/>
          <a:ext cx="9067800" cy="3167558"/>
        </p:xfrm>
        <a:graphic>
          <a:graphicData uri="http://schemas.openxmlformats.org/drawingml/2006/table">
            <a:tbl>
              <a:tblPr firstRow="1" bandRow="1">
                <a:tableStyleId>{D27102A9-8310-4765-A935-A1911B00CA55}</a:tableStyleId>
              </a:tblPr>
              <a:tblGrid>
                <a:gridCol w="4533900">
                  <a:extLst>
                    <a:ext uri="{9D8B030D-6E8A-4147-A177-3AD203B41FA5}">
                      <a16:colId xmlns:a16="http://schemas.microsoft.com/office/drawing/2014/main" val="1081162339"/>
                    </a:ext>
                  </a:extLst>
                </a:gridCol>
                <a:gridCol w="4533900">
                  <a:extLst>
                    <a:ext uri="{9D8B030D-6E8A-4147-A177-3AD203B41FA5}">
                      <a16:colId xmlns:a16="http://schemas.microsoft.com/office/drawing/2014/main" val="3110959035"/>
                    </a:ext>
                  </a:extLst>
                </a:gridCol>
              </a:tblGrid>
              <a:tr h="838200">
                <a:tc>
                  <a:txBody>
                    <a:bodyPr/>
                    <a:lstStyle/>
                    <a:p>
                      <a:r>
                        <a:rPr lang="en-US" sz="2400" b="0" dirty="0">
                          <a:solidFill>
                            <a:schemeClr val="tx1">
                              <a:lumMod val="85000"/>
                              <a:lumOff val="15000"/>
                            </a:schemeClr>
                          </a:solidFill>
                          <a:latin typeface="Aptos" panose="020B0004020202020204" pitchFamily="34" charset="0"/>
                          <a:sym typeface="Alatsi"/>
                        </a:rPr>
                        <a:t>CB.EN.U4AIE21067</a:t>
                      </a:r>
                    </a:p>
                    <a:p>
                      <a:endParaRPr lang="en-US" sz="2400" b="0" dirty="0">
                        <a:solidFill>
                          <a:schemeClr val="tx1">
                            <a:lumMod val="85000"/>
                            <a:lumOff val="15000"/>
                          </a:schemeClr>
                        </a:solidFill>
                        <a:latin typeface="Aptos" panose="020B0004020202020204" pitchFamily="34" charset="0"/>
                        <a:sym typeface="Alats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a:solidFill>
                            <a:schemeClr val="tx1">
                              <a:lumMod val="85000"/>
                              <a:lumOff val="15000"/>
                            </a:schemeClr>
                          </a:solidFill>
                          <a:latin typeface="Aptos" panose="020B0004020202020204" pitchFamily="34" charset="0"/>
                        </a:rPr>
                        <a:t>Hari Priya Suda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52939"/>
                  </a:ext>
                </a:extLst>
              </a:tr>
              <a:tr h="753199">
                <a:tc>
                  <a:txBody>
                    <a:bodyPr/>
                    <a:lstStyle/>
                    <a:p>
                      <a:r>
                        <a:rPr lang="en-US" sz="2400" b="0" dirty="0">
                          <a:solidFill>
                            <a:schemeClr val="tx1">
                              <a:lumMod val="85000"/>
                              <a:lumOff val="15000"/>
                            </a:schemeClr>
                          </a:solidFill>
                          <a:latin typeface="Aptos" panose="020B0004020202020204" pitchFamily="34" charset="0"/>
                          <a:sym typeface="Alatsi"/>
                        </a:rPr>
                        <a:t>CB.EN.U4AIE21068</a:t>
                      </a:r>
                      <a:endParaRPr lang="en-IN" sz="2400" b="0" dirty="0">
                        <a:solidFill>
                          <a:schemeClr val="tx1">
                            <a:lumMod val="85000"/>
                            <a:lumOff val="15000"/>
                          </a:schemeClr>
                        </a:solidFill>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a:solidFill>
                            <a:schemeClr val="tx1">
                              <a:lumMod val="85000"/>
                              <a:lumOff val="15000"/>
                            </a:schemeClr>
                          </a:solidFill>
                          <a:latin typeface="Aptos" panose="020B0004020202020204" pitchFamily="34" charset="0"/>
                        </a:rPr>
                        <a:t>Sumanjali Sykam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078666"/>
                  </a:ext>
                </a:extLst>
              </a:tr>
              <a:tr h="753199">
                <a:tc>
                  <a:txBody>
                    <a:bodyPr/>
                    <a:lstStyle/>
                    <a:p>
                      <a:r>
                        <a:rPr lang="en-US" sz="2400" b="0">
                          <a:solidFill>
                            <a:schemeClr val="tx1">
                              <a:lumMod val="85000"/>
                              <a:lumOff val="15000"/>
                            </a:schemeClr>
                          </a:solidFill>
                          <a:latin typeface="Aptos" panose="020B0004020202020204" pitchFamily="34" charset="0"/>
                          <a:sym typeface="Alatsi"/>
                        </a:rPr>
                        <a:t>CB.EN.U4AIE21052 </a:t>
                      </a:r>
                    </a:p>
                    <a:p>
                      <a:endParaRPr lang="en-US" sz="2400" b="0">
                        <a:solidFill>
                          <a:schemeClr val="tx1">
                            <a:lumMod val="85000"/>
                            <a:lumOff val="15000"/>
                          </a:schemeClr>
                        </a:solidFill>
                        <a:latin typeface="Aptos" panose="020B0004020202020204" pitchFamily="34" charset="0"/>
                        <a:sym typeface="Alats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solidFill>
                            <a:schemeClr val="tx1">
                              <a:lumMod val="85000"/>
                              <a:lumOff val="15000"/>
                            </a:schemeClr>
                          </a:solidFill>
                          <a:latin typeface="Aptos" panose="020B0004020202020204" pitchFamily="34" charset="0"/>
                          <a:sym typeface="Alatsi"/>
                        </a:rPr>
                        <a:t>S Likhitha Shree</a:t>
                      </a:r>
                      <a:endParaRPr lang="en-US" sz="2400" b="0">
                        <a:solidFill>
                          <a:schemeClr val="tx1">
                            <a:lumMod val="85000"/>
                            <a:lumOff val="15000"/>
                          </a:schemeClr>
                        </a:solidFill>
                        <a:latin typeface="Aptos" panose="020B0004020202020204" pitchFamily="34" charset="0"/>
                        <a:ea typeface="Alatsi"/>
                        <a:cs typeface="Alatsi"/>
                        <a:sym typeface="Alats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620787"/>
                  </a:ext>
                </a:extLst>
              </a:tr>
              <a:tr h="753199">
                <a:tc>
                  <a:txBody>
                    <a:bodyPr/>
                    <a:lstStyle/>
                    <a:p>
                      <a:r>
                        <a:rPr lang="en-US" sz="2400" b="0">
                          <a:solidFill>
                            <a:schemeClr val="tx1">
                              <a:lumMod val="85000"/>
                              <a:lumOff val="15000"/>
                            </a:schemeClr>
                          </a:solidFill>
                          <a:latin typeface="Aptos" panose="020B0004020202020204" pitchFamily="34" charset="0"/>
                          <a:sym typeface="Alatsi"/>
                        </a:rPr>
                        <a:t>CB.EN.U4AIE21050 </a:t>
                      </a:r>
                      <a:endParaRPr lang="en-IN" sz="2400" b="0">
                        <a:solidFill>
                          <a:schemeClr val="tx1">
                            <a:lumMod val="85000"/>
                            <a:lumOff val="15000"/>
                          </a:schemeClr>
                        </a:solidFill>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dirty="0">
                          <a:solidFill>
                            <a:schemeClr val="tx1">
                              <a:lumMod val="85000"/>
                              <a:lumOff val="15000"/>
                            </a:schemeClr>
                          </a:solidFill>
                          <a:latin typeface="Aptos" panose="020B0004020202020204" pitchFamily="34" charset="0"/>
                          <a:sym typeface="Alatsi"/>
                        </a:rPr>
                        <a:t>Hema Radhika</a:t>
                      </a:r>
                      <a:endParaRPr lang="en-IN" sz="2400" b="0" dirty="0">
                        <a:solidFill>
                          <a:schemeClr val="tx1">
                            <a:lumMod val="85000"/>
                            <a:lumOff val="15000"/>
                          </a:schemeClr>
                        </a:solidFill>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907024"/>
                  </a:ext>
                </a:extLst>
              </a:tr>
            </a:tbl>
          </a:graphicData>
        </a:graphic>
      </p:graphicFrame>
      <p:sp>
        <p:nvSpPr>
          <p:cNvPr id="14" name="TextBox 13">
            <a:extLst>
              <a:ext uri="{FF2B5EF4-FFF2-40B4-BE49-F238E27FC236}">
                <a16:creationId xmlns:a16="http://schemas.microsoft.com/office/drawing/2014/main" id="{E08DA2AC-97E5-CF78-ADA9-426C4F7FBE9C}"/>
              </a:ext>
            </a:extLst>
          </p:cNvPr>
          <p:cNvSpPr txBox="1"/>
          <p:nvPr/>
        </p:nvSpPr>
        <p:spPr>
          <a:xfrm>
            <a:off x="4495800" y="2324100"/>
            <a:ext cx="7239000" cy="830997"/>
          </a:xfrm>
          <a:prstGeom prst="rect">
            <a:avLst/>
          </a:prstGeom>
          <a:noFill/>
        </p:spPr>
        <p:txBody>
          <a:bodyPr wrap="square" lIns="91440" tIns="45720" rIns="91440" bIns="45720" rtlCol="0" anchor="t">
            <a:spAutoFit/>
          </a:bodyPr>
          <a:lstStyle/>
          <a:p>
            <a:r>
              <a:rPr lang="en-US" sz="4800" b="1">
                <a:latin typeface="Aptos"/>
              </a:rPr>
              <a:t>Team Members:</a:t>
            </a:r>
          </a:p>
        </p:txBody>
      </p:sp>
      <p:sp>
        <p:nvSpPr>
          <p:cNvPr id="15" name="Freeform 13">
            <a:extLst>
              <a:ext uri="{FF2B5EF4-FFF2-40B4-BE49-F238E27FC236}">
                <a16:creationId xmlns:a16="http://schemas.microsoft.com/office/drawing/2014/main" id="{091FDB3E-1590-757A-5ADB-0886538CCC87}"/>
              </a:ext>
            </a:extLst>
          </p:cNvPr>
          <p:cNvSpPr/>
          <p:nvPr/>
        </p:nvSpPr>
        <p:spPr>
          <a:xfrm>
            <a:off x="-3657600" y="-15368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82659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9200" y="833532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11958" y="647700"/>
            <a:ext cx="13464081"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LISTING PAGE SECTION</a:t>
            </a:r>
          </a:p>
        </p:txBody>
      </p:sp>
      <p:sp>
        <p:nvSpPr>
          <p:cNvPr id="13" name="Freeform 13"/>
          <p:cNvSpPr/>
          <p:nvPr/>
        </p:nvSpPr>
        <p:spPr>
          <a:xfrm>
            <a:off x="3822583" y="1943100"/>
            <a:ext cx="10642833" cy="7325213"/>
          </a:xfrm>
          <a:custGeom>
            <a:avLst/>
            <a:gdLst/>
            <a:ahLst/>
            <a:cxnLst/>
            <a:rect l="l" t="t" r="r" b="b"/>
            <a:pathLst>
              <a:path w="9398465" h="6268426">
                <a:moveTo>
                  <a:pt x="0" y="0"/>
                </a:moveTo>
                <a:lnTo>
                  <a:pt x="9398466" y="0"/>
                </a:lnTo>
                <a:lnTo>
                  <a:pt x="9398466" y="6268426"/>
                </a:lnTo>
                <a:lnTo>
                  <a:pt x="0" y="6268426"/>
                </a:lnTo>
                <a:lnTo>
                  <a:pt x="0" y="0"/>
                </a:lnTo>
                <a:close/>
              </a:path>
            </a:pathLst>
          </a:custGeom>
          <a:blipFill>
            <a:blip r:embed="rId4"/>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82860" y="833532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11959" y="712788"/>
            <a:ext cx="13464081"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ABOUT SECTION</a:t>
            </a:r>
          </a:p>
        </p:txBody>
      </p:sp>
      <p:sp>
        <p:nvSpPr>
          <p:cNvPr id="13" name="Freeform 13"/>
          <p:cNvSpPr/>
          <p:nvPr/>
        </p:nvSpPr>
        <p:spPr>
          <a:xfrm>
            <a:off x="2427374" y="2022787"/>
            <a:ext cx="13433252" cy="6241426"/>
          </a:xfrm>
          <a:custGeom>
            <a:avLst/>
            <a:gdLst/>
            <a:ahLst/>
            <a:cxnLst/>
            <a:rect l="l" t="t" r="r" b="b"/>
            <a:pathLst>
              <a:path w="13433252" h="6241426">
                <a:moveTo>
                  <a:pt x="0" y="0"/>
                </a:moveTo>
                <a:lnTo>
                  <a:pt x="13433252" y="0"/>
                </a:lnTo>
                <a:lnTo>
                  <a:pt x="13433252" y="6241426"/>
                </a:lnTo>
                <a:lnTo>
                  <a:pt x="0" y="6241426"/>
                </a:lnTo>
                <a:lnTo>
                  <a:pt x="0" y="0"/>
                </a:lnTo>
                <a:close/>
              </a:path>
            </a:pathLst>
          </a:custGeom>
          <a:blipFill>
            <a:blip r:embed="rId4"/>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30200" y="833532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11959" y="712788"/>
            <a:ext cx="12828041" cy="1011046"/>
          </a:xfrm>
          <a:prstGeom prst="rect">
            <a:avLst/>
          </a:prstGeom>
        </p:spPr>
        <p:txBody>
          <a:bodyPr wrap="square" lIns="0" tIns="0" rIns="0" bIns="0" rtlCol="0" anchor="t">
            <a:spAutoFit/>
          </a:bodyPr>
          <a:lstStyle/>
          <a:p>
            <a:pPr algn="ctr">
              <a:lnSpc>
                <a:spcPts val="8400"/>
              </a:lnSpc>
            </a:pPr>
            <a:r>
              <a:rPr lang="en-US" sz="6000">
                <a:solidFill>
                  <a:srgbClr val="000000"/>
                </a:solidFill>
                <a:latin typeface="Alatsi"/>
                <a:ea typeface="Alatsi"/>
                <a:cs typeface="Alatsi"/>
                <a:sym typeface="Alatsi"/>
              </a:rPr>
              <a:t>RESPONSIVE DESIGN: LARGE SCREENS</a:t>
            </a:r>
          </a:p>
        </p:txBody>
      </p:sp>
      <p:sp>
        <p:nvSpPr>
          <p:cNvPr id="13" name="Freeform 13"/>
          <p:cNvSpPr/>
          <p:nvPr/>
        </p:nvSpPr>
        <p:spPr>
          <a:xfrm>
            <a:off x="4114800" y="1943100"/>
            <a:ext cx="10262180" cy="7467600"/>
          </a:xfrm>
          <a:custGeom>
            <a:avLst/>
            <a:gdLst/>
            <a:ahLst/>
            <a:cxnLst/>
            <a:rect l="l" t="t" r="r" b="b"/>
            <a:pathLst>
              <a:path w="8892320" h="6547330">
                <a:moveTo>
                  <a:pt x="0" y="0"/>
                </a:moveTo>
                <a:lnTo>
                  <a:pt x="8892320" y="0"/>
                </a:lnTo>
                <a:lnTo>
                  <a:pt x="8892320" y="6547330"/>
                </a:lnTo>
                <a:lnTo>
                  <a:pt x="0" y="6547330"/>
                </a:lnTo>
                <a:lnTo>
                  <a:pt x="0" y="0"/>
                </a:lnTo>
                <a:close/>
              </a:path>
            </a:pathLst>
          </a:custGeom>
          <a:blipFill>
            <a:blip r:embed="rId4"/>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20600" y="833532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11959" y="712788"/>
            <a:ext cx="13464081"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RESPONSIVE DESIGN: MEDIUM SCREENS</a:t>
            </a:r>
          </a:p>
        </p:txBody>
      </p:sp>
      <p:sp>
        <p:nvSpPr>
          <p:cNvPr id="13" name="Freeform 13"/>
          <p:cNvSpPr/>
          <p:nvPr/>
        </p:nvSpPr>
        <p:spPr>
          <a:xfrm>
            <a:off x="5867401" y="2171700"/>
            <a:ext cx="6340476" cy="7140424"/>
          </a:xfrm>
          <a:custGeom>
            <a:avLst/>
            <a:gdLst/>
            <a:ahLst/>
            <a:cxnLst/>
            <a:rect l="l" t="t" r="r" b="b"/>
            <a:pathLst>
              <a:path w="6127751" h="6508448">
                <a:moveTo>
                  <a:pt x="0" y="0"/>
                </a:moveTo>
                <a:lnTo>
                  <a:pt x="6127752" y="0"/>
                </a:lnTo>
                <a:lnTo>
                  <a:pt x="6127752" y="6508448"/>
                </a:lnTo>
                <a:lnTo>
                  <a:pt x="0" y="6508448"/>
                </a:lnTo>
                <a:lnTo>
                  <a:pt x="0" y="0"/>
                </a:lnTo>
                <a:close/>
              </a:path>
            </a:pathLst>
          </a:custGeom>
          <a:blipFill>
            <a:blip r:embed="rId4"/>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30200" y="8407797"/>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11959" y="712788"/>
            <a:ext cx="13464081" cy="1038218"/>
          </a:xfrm>
          <a:prstGeom prst="rect">
            <a:avLst/>
          </a:prstGeom>
        </p:spPr>
        <p:txBody>
          <a:bodyPr lIns="0" tIns="0" rIns="0" bIns="0" rtlCol="0" anchor="t">
            <a:spAutoFit/>
          </a:bodyPr>
          <a:lstStyle/>
          <a:p>
            <a:pPr algn="ctr">
              <a:lnSpc>
                <a:spcPts val="8400"/>
              </a:lnSpc>
            </a:pPr>
            <a:r>
              <a:rPr lang="en-US" sz="6000">
                <a:solidFill>
                  <a:srgbClr val="000000"/>
                </a:solidFill>
                <a:latin typeface="Alatsi"/>
                <a:ea typeface="Alatsi"/>
                <a:cs typeface="Alatsi"/>
                <a:sym typeface="Alatsi"/>
              </a:rPr>
              <a:t>RESPONSIVE DESIGN: SMALL SCREENS</a:t>
            </a:r>
          </a:p>
        </p:txBody>
      </p:sp>
      <p:sp>
        <p:nvSpPr>
          <p:cNvPr id="13" name="Freeform 13"/>
          <p:cNvSpPr/>
          <p:nvPr/>
        </p:nvSpPr>
        <p:spPr>
          <a:xfrm>
            <a:off x="5257801" y="1936440"/>
            <a:ext cx="7184806" cy="7687388"/>
          </a:xfrm>
          <a:custGeom>
            <a:avLst/>
            <a:gdLst/>
            <a:ahLst/>
            <a:cxnLst/>
            <a:rect l="l" t="t" r="r" b="b"/>
            <a:pathLst>
              <a:path w="5987611" h="6513353">
                <a:moveTo>
                  <a:pt x="0" y="0"/>
                </a:moveTo>
                <a:lnTo>
                  <a:pt x="5987612" y="0"/>
                </a:lnTo>
                <a:lnTo>
                  <a:pt x="5987612" y="6513352"/>
                </a:lnTo>
                <a:lnTo>
                  <a:pt x="0" y="6513352"/>
                </a:lnTo>
                <a:lnTo>
                  <a:pt x="0" y="0"/>
                </a:lnTo>
                <a:close/>
              </a:path>
            </a:pathLst>
          </a:custGeom>
          <a:blipFill>
            <a:blip r:embed="rId4"/>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A28034-7F4B-B23D-16F4-54B02C72B75E}"/>
              </a:ext>
            </a:extLst>
          </p:cNvPr>
          <p:cNvSpPr txBox="1"/>
          <p:nvPr/>
        </p:nvSpPr>
        <p:spPr>
          <a:xfrm>
            <a:off x="693926" y="1047410"/>
            <a:ext cx="59491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cs typeface="Calibri"/>
              </a:rPr>
              <a:t>Key Challenges: </a:t>
            </a:r>
            <a:endParaRPr lang="en-US" sz="5400">
              <a:solidFill>
                <a:schemeClr val="bg1"/>
              </a:solidFill>
              <a:cs typeface="Calibri"/>
            </a:endParaRPr>
          </a:p>
        </p:txBody>
      </p:sp>
      <p:sp>
        <p:nvSpPr>
          <p:cNvPr id="5" name="TextBox 4">
            <a:extLst>
              <a:ext uri="{FF2B5EF4-FFF2-40B4-BE49-F238E27FC236}">
                <a16:creationId xmlns:a16="http://schemas.microsoft.com/office/drawing/2014/main" id="{8550D687-5CF8-F903-9C87-A08D4FBFFAF6}"/>
              </a:ext>
            </a:extLst>
          </p:cNvPr>
          <p:cNvSpPr txBox="1"/>
          <p:nvPr/>
        </p:nvSpPr>
        <p:spPr>
          <a:xfrm>
            <a:off x="688258" y="3255062"/>
            <a:ext cx="16687800" cy="7201972"/>
          </a:xfrm>
          <a:prstGeom prst="rect">
            <a:avLst/>
          </a:prstGeom>
          <a:noFill/>
        </p:spPr>
        <p:txBody>
          <a:bodyPr wrap="square" lIns="91440" tIns="45720" rIns="91440" bIns="45720" anchor="t">
            <a:spAutoFit/>
          </a:bodyPr>
          <a:lstStyle/>
          <a:p>
            <a:pPr marL="457200" indent="-457200">
              <a:buFont typeface="Arial,Sans-Serif"/>
              <a:buChar char="•"/>
            </a:pPr>
            <a:r>
              <a:rPr lang="en-US" sz="4000" b="1"/>
              <a:t> </a:t>
            </a:r>
            <a:r>
              <a:rPr lang="en-US" sz="3600"/>
              <a:t>Integrating frontend and backend using postman API while testing data retrieval from backend</a:t>
            </a:r>
            <a:endParaRPr lang="en-US" sz="3600">
              <a:cs typeface="Calibri"/>
            </a:endParaRPr>
          </a:p>
          <a:p>
            <a:pPr marL="457200" indent="-457200">
              <a:buFont typeface="Arial,Sans-Serif"/>
              <a:buChar char="•"/>
            </a:pPr>
            <a:r>
              <a:rPr lang="en-US" sz="3600"/>
              <a:t>In order to maintain the user and listing state between different pages of website, we had to learn redux.</a:t>
            </a:r>
            <a:endParaRPr lang="en-US" sz="3600">
              <a:cs typeface="Calibri"/>
            </a:endParaRPr>
          </a:p>
          <a:p>
            <a:pPr marL="457200" indent="-457200">
              <a:buFont typeface="Arial,Sans-Serif"/>
              <a:buChar char="•"/>
            </a:pPr>
            <a:r>
              <a:rPr lang="en-US" sz="3600">
                <a:cs typeface="Calibri"/>
              </a:rPr>
              <a:t>Securing user data with OAuth and custom authentication mechanisms while maintaining ease of use</a:t>
            </a:r>
            <a:r>
              <a:rPr lang="en-US" sz="3600"/>
              <a:t>.</a:t>
            </a:r>
            <a:endParaRPr lang="en-US" sz="3600">
              <a:cs typeface="Calibri"/>
            </a:endParaRPr>
          </a:p>
          <a:p>
            <a:pPr marL="457200" indent="-457200">
              <a:buFont typeface="Arial,Sans-Serif"/>
              <a:buChar char="•"/>
            </a:pPr>
            <a:r>
              <a:rPr lang="en-US" sz="3600"/>
              <a:t>Protecting the platform from common threats like SQL injection, cross-site scripting (XSS), and data breaches.</a:t>
            </a:r>
            <a:endParaRPr lang="en-US" sz="3600">
              <a:cs typeface="Calibri"/>
            </a:endParaRPr>
          </a:p>
          <a:p>
            <a:pPr marL="457200" indent="-457200">
              <a:buFont typeface="Arial,Sans-Serif"/>
              <a:buChar char="•"/>
            </a:pPr>
            <a:r>
              <a:rPr lang="en-US" sz="3600">
                <a:cs typeface="Calibri"/>
              </a:rPr>
              <a:t>Coordinating between sprints while meeting project deadlines, especially</a:t>
            </a:r>
            <a:r>
              <a:rPr lang="en-US" sz="3600"/>
              <a:t> when unexpected issues arose, was a significant challenge.</a:t>
            </a:r>
            <a:endParaRPr lang="en-US" sz="3600">
              <a:cs typeface="Calibri"/>
            </a:endParaRPr>
          </a:p>
          <a:p>
            <a:endParaRPr lang="en-US" sz="3500" b="1">
              <a:cs typeface="Calibri"/>
            </a:endParaRPr>
          </a:p>
          <a:p>
            <a:endParaRPr lang="en-US" sz="2800" b="1"/>
          </a:p>
          <a:p>
            <a:pPr eaLnBrk="0" fontAlgn="base" hangingPunct="0">
              <a:spcBef>
                <a:spcPct val="0"/>
              </a:spcBef>
              <a:spcAft>
                <a:spcPct val="0"/>
              </a:spcAft>
            </a:pPr>
            <a:endParaRPr kumimoji="0" lang="en-US" altLang="en-US" sz="35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307421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A28034-7F4B-B23D-16F4-54B02C72B75E}"/>
              </a:ext>
            </a:extLst>
          </p:cNvPr>
          <p:cNvSpPr txBox="1"/>
          <p:nvPr/>
        </p:nvSpPr>
        <p:spPr>
          <a:xfrm>
            <a:off x="693926" y="936797"/>
            <a:ext cx="59491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cs typeface="Calibri"/>
              </a:rPr>
              <a:t> Conclusion: </a:t>
            </a:r>
            <a:endParaRPr lang="en-US" sz="5400">
              <a:solidFill>
                <a:schemeClr val="bg1"/>
              </a:solidFill>
              <a:cs typeface="Calibri"/>
            </a:endParaRPr>
          </a:p>
        </p:txBody>
      </p:sp>
      <p:sp>
        <p:nvSpPr>
          <p:cNvPr id="5" name="TextBox 4">
            <a:extLst>
              <a:ext uri="{FF2B5EF4-FFF2-40B4-BE49-F238E27FC236}">
                <a16:creationId xmlns:a16="http://schemas.microsoft.com/office/drawing/2014/main" id="{8550D687-5CF8-F903-9C87-A08D4FBFFAF6}"/>
              </a:ext>
            </a:extLst>
          </p:cNvPr>
          <p:cNvSpPr txBox="1"/>
          <p:nvPr/>
        </p:nvSpPr>
        <p:spPr>
          <a:xfrm>
            <a:off x="989815" y="4159734"/>
            <a:ext cx="16687800" cy="3893374"/>
          </a:xfrm>
          <a:prstGeom prst="rect">
            <a:avLst/>
          </a:prstGeom>
          <a:noFill/>
        </p:spPr>
        <p:txBody>
          <a:bodyPr wrap="square" lIns="91440" tIns="45720" rIns="91440" bIns="45720" anchor="t">
            <a:spAutoFit/>
          </a:bodyPr>
          <a:lstStyle/>
          <a:p>
            <a:pPr marL="457200" indent="-457200">
              <a:buFont typeface="Arial,Sans-Serif"/>
              <a:buChar char="•"/>
            </a:pPr>
            <a:r>
              <a:rPr lang="en-US" sz="4000" b="1" dirty="0"/>
              <a:t> </a:t>
            </a:r>
            <a:r>
              <a:rPr lang="en-US" sz="3600" dirty="0"/>
              <a:t>The Real Estate MERN Stack project successfully delivers a user-friendly platform for buyers, sellers, and administrators, offering features like property management, advanced search, and secure authentication. Leveraging modern technologies and Agile methodology, the project ensures scalability, efficiency, and adaptability, laying a strong foundation for future enhancements.</a:t>
            </a:r>
            <a:endParaRPr lang="en-US" sz="3500" b="1" dirty="0">
              <a:cs typeface="Calibri"/>
            </a:endParaRPr>
          </a:p>
          <a:p>
            <a:endParaRPr lang="en-US" sz="2800" b="1" dirty="0"/>
          </a:p>
          <a:p>
            <a:pPr eaLnBrk="0" fontAlgn="base" hangingPunct="0">
              <a:spcBef>
                <a:spcPct val="0"/>
              </a:spcBef>
              <a:spcAft>
                <a:spcPct val="0"/>
              </a:spcAft>
            </a:pPr>
            <a:endParaRPr kumimoji="0" lang="en-US" altLang="en-US" sz="35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58872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6" y="2115123"/>
            <a:ext cx="10287000" cy="6056754"/>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8" y="2130329"/>
            <a:ext cx="10286999" cy="605675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1885" y="5382128"/>
            <a:ext cx="3752969" cy="6056762"/>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752605" y="1454577"/>
            <a:ext cx="5850535" cy="6268437"/>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43" y="2115119"/>
            <a:ext cx="10287005" cy="605675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7915444" y="1520037"/>
            <a:ext cx="7106380" cy="4393408"/>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9600" b="1" kern="1200">
                <a:latin typeface="+mj-lt"/>
                <a:ea typeface="+mj-ea"/>
                <a:cs typeface="+mj-cs"/>
                <a:sym typeface="Alatsi"/>
              </a:rPr>
              <a:t>THANK YOU</a:t>
            </a:r>
            <a:endParaRPr lang="en-US" sz="9600" b="1" kern="1200">
              <a:latin typeface="+mj-lt"/>
              <a:ea typeface="+mj-ea"/>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46FB0-85D7-8BDC-5F18-77297813AE41}"/>
            </a:ext>
          </a:extLst>
        </p:cNvPr>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153FD6-C703-D198-1B0E-5016D8CB76E2}"/>
              </a:ext>
            </a:extLst>
          </p:cNvPr>
          <p:cNvSpPr>
            <a:spLocks noChangeArrowheads="1"/>
          </p:cNvSpPr>
          <p:nvPr/>
        </p:nvSpPr>
        <p:spPr bwMode="auto">
          <a:xfrm>
            <a:off x="1707331" y="2577753"/>
            <a:ext cx="15574244" cy="45987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R="0" lvl="0" fontAlgn="base">
              <a:lnSpc>
                <a:spcPct val="90000"/>
              </a:lnSpc>
              <a:spcBef>
                <a:spcPct val="0"/>
              </a:spcBef>
              <a:spcAft>
                <a:spcPts val="600"/>
              </a:spcAft>
              <a:buClrTx/>
              <a:buSzTx/>
              <a:tabLst/>
            </a:pPr>
            <a:endParaRPr lang="en-US" altLang="en-US" sz="3600" b="1">
              <a:cs typeface="Calibri"/>
            </a:endParaRPr>
          </a:p>
          <a:p>
            <a:pPr marL="45720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3600">
              <a:cs typeface="Calibri"/>
            </a:endParaRPr>
          </a:p>
          <a:p>
            <a:pPr marR="0" lvl="0" indent="-228600" fontAlgn="base">
              <a:lnSpc>
                <a:spcPct val="90000"/>
              </a:lnSpc>
              <a:spcBef>
                <a:spcPct val="0"/>
              </a:spcBef>
              <a:spcAft>
                <a:spcPts val="600"/>
              </a:spcAft>
              <a:buClrTx/>
              <a:buSzTx/>
              <a:buFont typeface="Arial" panose="020B0604020202020204" pitchFamily="34" charset="0"/>
              <a:buChar char="•"/>
              <a:tabLst/>
            </a:pPr>
            <a:endParaRPr lang="en-US" altLang="en-US" sz="3600" i="0" u="none" strike="noStrike" cap="none" normalizeH="0" baseline="0">
              <a:ln>
                <a:noFill/>
              </a:ln>
              <a:effectLst/>
              <a:cs typeface="Calibri"/>
            </a:endParaRPr>
          </a:p>
          <a:p>
            <a:pPr marL="45720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3600" i="0" u="none" strike="noStrike" cap="none" normalizeH="0" baseline="0">
                <a:ln>
                  <a:noFill/>
                </a:ln>
                <a:effectLst/>
              </a:rPr>
              <a:t>To develop a streamlined platform where real estate stakeholders (buyers, sellers, and administrators) can efficiently interact and perform essential tasks such as searching, listing, and managing properties.</a:t>
            </a:r>
            <a:endParaRPr lang="en-US" altLang="en-US" sz="3600">
              <a:cs typeface="Calibri"/>
            </a:endParaRPr>
          </a:p>
          <a:p>
            <a:pPr marR="0" lvl="0" indent="-228600" fontAlgn="base">
              <a:lnSpc>
                <a:spcPct val="90000"/>
              </a:lnSpc>
              <a:spcBef>
                <a:spcPct val="0"/>
              </a:spcBef>
              <a:spcAft>
                <a:spcPts val="600"/>
              </a:spcAft>
              <a:buClrTx/>
              <a:buSzTx/>
              <a:buFont typeface="Arial" panose="020B0604020202020204" pitchFamily="34" charset="0"/>
              <a:buChar char="•"/>
              <a:tabLst/>
            </a:pPr>
            <a:endParaRPr lang="en-US" altLang="en-US" sz="3600" i="0" u="none" strike="noStrike" cap="none" normalizeH="0" baseline="0">
              <a:ln>
                <a:noFill/>
              </a:ln>
              <a:effectLst/>
              <a:cs typeface="Calibri"/>
            </a:endParaRPr>
          </a:p>
          <a:p>
            <a:pPr marL="457200" marR="0" lvl="0" indent="-228600" fontAlgn="base">
              <a:lnSpc>
                <a:spcPct val="90000"/>
              </a:lnSpc>
              <a:spcBef>
                <a:spcPct val="0"/>
              </a:spcBef>
              <a:spcAft>
                <a:spcPts val="600"/>
              </a:spcAft>
              <a:buClrTx/>
              <a:buSzTx/>
              <a:buFont typeface="Arial" panose="020B0604020202020204" pitchFamily="34" charset="0"/>
              <a:buChar char="•"/>
              <a:tabLst/>
            </a:pPr>
            <a:r>
              <a:rPr lang="en-US" sz="3600"/>
              <a:t>Provide tools for buyers to discover properties, sellers to manage their listings, and administrators to ensure smooth operations.</a:t>
            </a:r>
            <a:endParaRPr lang="en-US" sz="3200">
              <a:cs typeface="Calibri"/>
            </a:endParaRPr>
          </a:p>
        </p:txBody>
      </p:sp>
      <p:sp>
        <p:nvSpPr>
          <p:cNvPr id="3" name="TextBox 2">
            <a:extLst>
              <a:ext uri="{FF2B5EF4-FFF2-40B4-BE49-F238E27FC236}">
                <a16:creationId xmlns:a16="http://schemas.microsoft.com/office/drawing/2014/main" id="{555BAEB5-53F6-C4CB-3AB4-5C727D246893}"/>
              </a:ext>
            </a:extLst>
          </p:cNvPr>
          <p:cNvSpPr txBox="1"/>
          <p:nvPr/>
        </p:nvSpPr>
        <p:spPr>
          <a:xfrm>
            <a:off x="951271" y="981997"/>
            <a:ext cx="59509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rPr>
              <a:t>Problem Statement:</a:t>
            </a:r>
            <a:endParaRPr lang="en-US" sz="2400" b="1">
              <a:solidFill>
                <a:schemeClr val="bg1"/>
              </a:solidFill>
              <a:cs typeface="Calibri"/>
            </a:endParaRPr>
          </a:p>
        </p:txBody>
      </p:sp>
    </p:spTree>
    <p:extLst>
      <p:ext uri="{BB962C8B-B14F-4D97-AF65-F5344CB8AC3E}">
        <p14:creationId xmlns:p14="http://schemas.microsoft.com/office/powerpoint/2010/main" val="296846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E450BD-123F-8AC7-9EED-815BAB9523E8}"/>
              </a:ext>
            </a:extLst>
          </p:cNvPr>
          <p:cNvSpPr txBox="1"/>
          <p:nvPr/>
        </p:nvSpPr>
        <p:spPr>
          <a:xfrm>
            <a:off x="1160205" y="2911940"/>
            <a:ext cx="15532401" cy="6373069"/>
          </a:xfrm>
          <a:prstGeom prst="rect">
            <a:avLst/>
          </a:prstGeom>
        </p:spPr>
        <p:txBody>
          <a:bodyPr vert="horz" lIns="91440" tIns="45720" rIns="91440" bIns="45720" rtlCol="0" anchor="ctr">
            <a:normAutofit/>
          </a:bodyPr>
          <a:lstStyle/>
          <a:p>
            <a:pPr marL="457200" indent="-457200">
              <a:lnSpc>
                <a:spcPct val="90000"/>
              </a:lnSpc>
              <a:spcAft>
                <a:spcPts val="600"/>
              </a:spcAft>
              <a:buFont typeface="Arial"/>
              <a:buChar char="•"/>
            </a:pPr>
            <a:r>
              <a:rPr lang="en-US" sz="3200"/>
              <a:t>The Real Estate Project is a full-stack web-based application that provides functionality for managing real estate activities, from listing properties to connecting buyers and sellers.</a:t>
            </a:r>
            <a:endParaRPr lang="en-US" sz="3200">
              <a:cs typeface="Calibri"/>
            </a:endParaRPr>
          </a:p>
          <a:p>
            <a:pPr marL="342900"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200"/>
              <a:t>This platform incorporates modern web development technologies, including MongoDB, Express.js, React.js, and Node.js, alongside tools like Firebase and </a:t>
            </a:r>
            <a:r>
              <a:rPr lang="en-US" sz="3200" err="1"/>
              <a:t>Appwrite</a:t>
            </a:r>
            <a:r>
              <a:rPr lang="en-US" sz="3200"/>
              <a:t> for file storage and authentication.</a:t>
            </a:r>
            <a:endParaRPr lang="en-US" sz="3200">
              <a:cs typeface="Calibri"/>
            </a:endParaRPr>
          </a:p>
          <a:p>
            <a:pPr marL="342900"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200"/>
              <a:t>The application focuses on ease of use, allowing buyers to search properties, sellers to upload detailed listings, and admins to oversee system performance and security.</a:t>
            </a:r>
            <a:endParaRPr lang="en-US" sz="3200">
              <a:cs typeface="Calibri"/>
            </a:endParaRPr>
          </a:p>
          <a:p>
            <a:pPr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200"/>
              <a:t>The system is modular, ensuring scalability for future enhancements, such as integrating payment systems, multilingual support, or machine learning-based property recommendations.</a:t>
            </a:r>
            <a:endParaRPr lang="en-US" sz="3200">
              <a:cs typeface="Calibri"/>
            </a:endParaRPr>
          </a:p>
          <a:p>
            <a:pPr indent="-228600">
              <a:lnSpc>
                <a:spcPct val="90000"/>
              </a:lnSpc>
              <a:spcAft>
                <a:spcPts val="600"/>
              </a:spcAft>
              <a:buFont typeface="Arial" panose="020B0604020202020204" pitchFamily="34" charset="0"/>
              <a:buChar char="•"/>
            </a:pPr>
            <a:endParaRPr lang="en-US" sz="2600"/>
          </a:p>
        </p:txBody>
      </p:sp>
      <p:sp>
        <p:nvSpPr>
          <p:cNvPr id="2" name="TextBox 1">
            <a:extLst>
              <a:ext uri="{FF2B5EF4-FFF2-40B4-BE49-F238E27FC236}">
                <a16:creationId xmlns:a16="http://schemas.microsoft.com/office/drawing/2014/main" id="{4CA28034-7F4B-B23D-16F4-54B02C72B75E}"/>
              </a:ext>
            </a:extLst>
          </p:cNvPr>
          <p:cNvSpPr txBox="1"/>
          <p:nvPr/>
        </p:nvSpPr>
        <p:spPr>
          <a:xfrm>
            <a:off x="964313" y="1010539"/>
            <a:ext cx="72027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b="1">
                <a:solidFill>
                  <a:schemeClr val="bg1"/>
                </a:solidFill>
                <a:cs typeface="Calibri"/>
              </a:rPr>
              <a:t>Introduction:</a:t>
            </a:r>
            <a:endParaRPr lang="en-US" sz="5400">
              <a:solidFill>
                <a:schemeClr val="bg1"/>
              </a:solidFill>
            </a:endParaRPr>
          </a:p>
        </p:txBody>
      </p:sp>
    </p:spTree>
    <p:extLst>
      <p:ext uri="{BB962C8B-B14F-4D97-AF65-F5344CB8AC3E}">
        <p14:creationId xmlns:p14="http://schemas.microsoft.com/office/powerpoint/2010/main" val="24498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E450BD-123F-8AC7-9EED-815BAB9523E8}"/>
              </a:ext>
            </a:extLst>
          </p:cNvPr>
          <p:cNvSpPr txBox="1"/>
          <p:nvPr/>
        </p:nvSpPr>
        <p:spPr>
          <a:xfrm>
            <a:off x="459657" y="3231488"/>
            <a:ext cx="17830691" cy="6373069"/>
          </a:xfrm>
          <a:prstGeom prst="rect">
            <a:avLst/>
          </a:prstGeom>
        </p:spPr>
        <p:txBody>
          <a:bodyPr vert="horz" lIns="91440" tIns="45720" rIns="91440" bIns="45720" rtlCol="0" anchor="ctr">
            <a:noAutofit/>
          </a:bodyPr>
          <a:lstStyle/>
          <a:p>
            <a:pPr marL="457200" indent="-457200">
              <a:buFont typeface="Arial,Sans-Serif"/>
              <a:buChar char="•"/>
            </a:pPr>
            <a:r>
              <a:rPr lang="en-US" sz="3200" b="1"/>
              <a:t>Advanced Search and Filtering Options</a:t>
            </a:r>
            <a:r>
              <a:rPr lang="en-US" sz="3200"/>
              <a:t>: Provide a real-time search experience through implementing filters for price range, property type (rent/sale), offer and amenities like parking, furnished. </a:t>
            </a:r>
            <a:endParaRPr lang="en-US" sz="3200">
              <a:cs typeface="Calibri"/>
            </a:endParaRPr>
          </a:p>
          <a:p>
            <a:pPr marL="285750" indent="-285750">
              <a:buFont typeface="Arial"/>
              <a:buChar char="•"/>
            </a:pPr>
            <a:endParaRPr lang="en-US" sz="3200">
              <a:cs typeface="Calibri"/>
            </a:endParaRPr>
          </a:p>
          <a:p>
            <a:pPr marL="457200" indent="-457200">
              <a:buFont typeface="Arial,Sans-Serif"/>
              <a:buChar char="•"/>
            </a:pPr>
            <a:r>
              <a:rPr lang="en-US" sz="3200" b="1"/>
              <a:t>Enable Property Listings with Image Uploads</a:t>
            </a:r>
            <a:r>
              <a:rPr lang="en-US" sz="3200"/>
              <a:t>: Allow sellers to create, update, and delete property listings with detailed information such as price, location, type, amenities, and images. Use Firebase and </a:t>
            </a:r>
            <a:r>
              <a:rPr lang="en-US" sz="3200" err="1"/>
              <a:t>Appwrite</a:t>
            </a:r>
            <a:r>
              <a:rPr lang="en-US" sz="3200"/>
              <a:t> for reliable, secure storage of uploaded property images and login details.</a:t>
            </a:r>
            <a:endParaRPr lang="en-US" sz="3200">
              <a:cs typeface="Calibri"/>
            </a:endParaRPr>
          </a:p>
          <a:p>
            <a:pPr marL="457200" indent="-457200">
              <a:buFont typeface="Arial,Sans-Serif"/>
              <a:buChar char="•"/>
            </a:pPr>
            <a:endParaRPr lang="en-US" sz="3200">
              <a:cs typeface="Calibri"/>
            </a:endParaRPr>
          </a:p>
          <a:p>
            <a:pPr marL="457200" indent="-457200">
              <a:buFont typeface="Arial,Sans-Serif"/>
              <a:buChar char="•"/>
            </a:pPr>
            <a:r>
              <a:rPr lang="en-US" sz="3200" b="1"/>
              <a:t>Secure User Authentication</a:t>
            </a:r>
            <a:r>
              <a:rPr lang="en-US" sz="3200"/>
              <a:t>: Leverage OAuth for quick login with Google accounts and custom login for enhanced </a:t>
            </a:r>
            <a:r>
              <a:rPr lang="en-US" sz="3200" err="1"/>
              <a:t>flexibility.Implement</a:t>
            </a:r>
            <a:r>
              <a:rPr lang="en-US" sz="3200"/>
              <a:t> role-based access controls to restrict functionalities based on user roles (Buyer, Seller, Admin)</a:t>
            </a:r>
            <a:endParaRPr lang="en-US" sz="3200">
              <a:cs typeface="Calibri"/>
            </a:endParaRPr>
          </a:p>
          <a:p>
            <a:pPr marL="457200" indent="-457200">
              <a:buFont typeface="Arial,Sans-Serif"/>
              <a:buChar char="•"/>
            </a:pPr>
            <a:endParaRPr lang="en-US" sz="3200">
              <a:cs typeface="Calibri"/>
            </a:endParaRPr>
          </a:p>
          <a:p>
            <a:pPr marL="457200" indent="-457200">
              <a:buFont typeface="Arial,Sans-Serif"/>
              <a:buChar char="•"/>
            </a:pPr>
            <a:r>
              <a:rPr lang="en-US" sz="3200" b="1"/>
              <a:t>User Dashboard </a:t>
            </a:r>
            <a:r>
              <a:rPr lang="en-US" sz="3200" b="1">
                <a:cs typeface="Calibri"/>
              </a:rPr>
              <a:t>for</a:t>
            </a:r>
            <a:r>
              <a:rPr lang="en-US" sz="3200" b="1"/>
              <a:t> Property Management</a:t>
            </a:r>
            <a:r>
              <a:rPr lang="en-US" sz="3200"/>
              <a:t>: Provide an intuitive interface for sellers to view and manage their property listings. Enable buyers to save favorite listings, track inquiries through email</a:t>
            </a:r>
            <a:endParaRPr lang="en-US" sz="3200">
              <a:cs typeface="Calibri"/>
            </a:endParaRPr>
          </a:p>
          <a:p>
            <a:pPr marL="457200" indent="-457200">
              <a:lnSpc>
                <a:spcPct val="90000"/>
              </a:lnSpc>
              <a:spcAft>
                <a:spcPts val="600"/>
              </a:spcAft>
              <a:buFont typeface="Arial"/>
              <a:buChar char="•"/>
            </a:pPr>
            <a:endParaRPr lang="en-US" sz="2600">
              <a:cs typeface="Calibri"/>
            </a:endParaRPr>
          </a:p>
        </p:txBody>
      </p:sp>
      <p:sp>
        <p:nvSpPr>
          <p:cNvPr id="2" name="TextBox 1">
            <a:extLst>
              <a:ext uri="{FF2B5EF4-FFF2-40B4-BE49-F238E27FC236}">
                <a16:creationId xmlns:a16="http://schemas.microsoft.com/office/drawing/2014/main" id="{4CA28034-7F4B-B23D-16F4-54B02C72B75E}"/>
              </a:ext>
            </a:extLst>
          </p:cNvPr>
          <p:cNvSpPr txBox="1"/>
          <p:nvPr/>
        </p:nvSpPr>
        <p:spPr>
          <a:xfrm>
            <a:off x="964313" y="1010539"/>
            <a:ext cx="72027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b="1">
                <a:solidFill>
                  <a:schemeClr val="bg1"/>
                </a:solidFill>
                <a:cs typeface="Calibri"/>
              </a:rPr>
              <a:t>Objectives:</a:t>
            </a:r>
            <a:endParaRPr lang="en-US" sz="5400">
              <a:solidFill>
                <a:schemeClr val="bg1"/>
              </a:solidFill>
            </a:endParaRPr>
          </a:p>
        </p:txBody>
      </p:sp>
    </p:spTree>
    <p:extLst>
      <p:ext uri="{BB962C8B-B14F-4D97-AF65-F5344CB8AC3E}">
        <p14:creationId xmlns:p14="http://schemas.microsoft.com/office/powerpoint/2010/main" val="11374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E450BD-123F-8AC7-9EED-815BAB9523E8}"/>
              </a:ext>
            </a:extLst>
          </p:cNvPr>
          <p:cNvSpPr txBox="1"/>
          <p:nvPr/>
        </p:nvSpPr>
        <p:spPr>
          <a:xfrm>
            <a:off x="963560" y="3342102"/>
            <a:ext cx="15532401" cy="6373069"/>
          </a:xfrm>
          <a:prstGeom prst="rect">
            <a:avLst/>
          </a:prstGeom>
        </p:spPr>
        <p:txBody>
          <a:bodyPr vert="horz" lIns="91440" tIns="45720" rIns="91440" bIns="45720" rtlCol="0" anchor="ctr">
            <a:noAutofit/>
          </a:bodyPr>
          <a:lstStyle/>
          <a:p>
            <a:r>
              <a:rPr lang="en-IN" sz="4000" b="1"/>
              <a:t>Components:</a:t>
            </a:r>
            <a:endParaRPr lang="en-US" sz="4000">
              <a:cs typeface="Calibri"/>
            </a:endParaRPr>
          </a:p>
          <a:p>
            <a:pPr marL="285750" indent="-285750">
              <a:buFont typeface="Arial"/>
              <a:buChar char="•"/>
            </a:pPr>
            <a:endParaRPr lang="en-IN" sz="3200">
              <a:cs typeface="Calibri"/>
            </a:endParaRPr>
          </a:p>
          <a:p>
            <a:pPr marL="285750" indent="-285750">
              <a:buFont typeface="Arial"/>
              <a:buChar char="•"/>
            </a:pPr>
            <a:r>
              <a:rPr lang="en-IN" sz="3200" b="1"/>
              <a:t>Frontend: </a:t>
            </a:r>
            <a:r>
              <a:rPr lang="en-IN" sz="3200"/>
              <a:t>Built using React.js, offering a responsive and interactive interface. Styled using Tailwind CSS, ensuring a modern and clean UI.</a:t>
            </a:r>
            <a:endParaRPr lang="en-IN" sz="3200">
              <a:cs typeface="Calibri"/>
            </a:endParaRPr>
          </a:p>
          <a:p>
            <a:pPr marL="285750" indent="-285750">
              <a:buFont typeface="Arial"/>
              <a:buChar char="•"/>
            </a:pPr>
            <a:endParaRPr lang="en-IN" sz="3200">
              <a:cs typeface="Calibri"/>
            </a:endParaRPr>
          </a:p>
          <a:p>
            <a:pPr marL="285750" indent="-285750">
              <a:buFont typeface="Arial"/>
              <a:buChar char="•"/>
            </a:pPr>
            <a:r>
              <a:rPr lang="en-IN" sz="3200" b="1"/>
              <a:t>Backend: </a:t>
            </a:r>
            <a:r>
              <a:rPr lang="en-IN" sz="3200"/>
              <a:t>Developed using Node.js and Express.js to handle server-side logic and API creation. APIs for CRUD operations, user authentication, and search functionalities.</a:t>
            </a:r>
            <a:endParaRPr lang="en-US" sz="3200">
              <a:cs typeface="Calibri"/>
            </a:endParaRPr>
          </a:p>
          <a:p>
            <a:pPr marL="285750" indent="-285750">
              <a:buFont typeface="Arial"/>
              <a:buChar char="•"/>
            </a:pPr>
            <a:endParaRPr lang="en-IN" sz="3200">
              <a:cs typeface="Calibri"/>
            </a:endParaRPr>
          </a:p>
          <a:p>
            <a:pPr marL="285750" indent="-285750">
              <a:spcBef>
                <a:spcPct val="0"/>
              </a:spcBef>
              <a:spcAft>
                <a:spcPct val="0"/>
              </a:spcAft>
              <a:buFont typeface="Arial"/>
              <a:buChar char="•"/>
            </a:pPr>
            <a:r>
              <a:rPr lang="en-US" sz="3200" b="1">
                <a:cs typeface="Calibri"/>
              </a:rPr>
              <a:t>Database:</a:t>
            </a:r>
            <a:r>
              <a:rPr lang="en-US" sz="3200" b="1"/>
              <a:t> </a:t>
            </a:r>
            <a:r>
              <a:rPr lang="en-US" sz="3200"/>
              <a:t>MongoDB for user data, property listings, and activity logs.</a:t>
            </a:r>
            <a:endParaRPr lang="en-US" sz="3200">
              <a:cs typeface="Calibri"/>
            </a:endParaRPr>
          </a:p>
          <a:p>
            <a:pPr marL="285750" indent="-285750">
              <a:spcBef>
                <a:spcPct val="0"/>
              </a:spcBef>
              <a:spcAft>
                <a:spcPct val="0"/>
              </a:spcAft>
              <a:buFont typeface="Arial"/>
              <a:buChar char="•"/>
            </a:pPr>
            <a:endParaRPr lang="en-US" sz="3200">
              <a:cs typeface="Calibri"/>
            </a:endParaRPr>
          </a:p>
          <a:p>
            <a:pPr marL="285750" indent="-285750">
              <a:spcBef>
                <a:spcPct val="0"/>
              </a:spcBef>
              <a:spcAft>
                <a:spcPct val="0"/>
              </a:spcAft>
              <a:buFont typeface="Arial"/>
              <a:buChar char="•"/>
            </a:pPr>
            <a:r>
              <a:rPr lang="en-US" sz="3200" b="1"/>
              <a:t>Cloud Storage: </a:t>
            </a:r>
            <a:r>
              <a:rPr lang="en-US" sz="3200"/>
              <a:t>Firebase and </a:t>
            </a:r>
            <a:r>
              <a:rPr lang="en-US" sz="3200" err="1"/>
              <a:t>Appwrite</a:t>
            </a:r>
            <a:r>
              <a:rPr lang="en-US" sz="3200"/>
              <a:t> to manage secure image and file storage.</a:t>
            </a:r>
            <a:endParaRPr lang="en-US" sz="3200">
              <a:cs typeface="Calibri"/>
            </a:endParaRPr>
          </a:p>
          <a:p>
            <a:pPr marL="285750" indent="-285750">
              <a:spcBef>
                <a:spcPct val="0"/>
              </a:spcBef>
              <a:spcAft>
                <a:spcPct val="0"/>
              </a:spcAft>
              <a:buFont typeface="Arial"/>
              <a:buChar char="•"/>
            </a:pPr>
            <a:endParaRPr lang="en-US" sz="3200">
              <a:cs typeface="Calibri"/>
            </a:endParaRPr>
          </a:p>
          <a:p>
            <a:pPr marL="285750" indent="-285750">
              <a:spcBef>
                <a:spcPct val="0"/>
              </a:spcBef>
              <a:spcAft>
                <a:spcPct val="0"/>
              </a:spcAft>
              <a:buFont typeface="Arial"/>
              <a:buChar char="•"/>
            </a:pPr>
            <a:r>
              <a:rPr lang="en-US" sz="3200" b="1"/>
              <a:t>Google OAuth: </a:t>
            </a:r>
            <a:r>
              <a:rPr lang="en-US" sz="3200"/>
              <a:t>For secure user login.</a:t>
            </a:r>
            <a:endParaRPr lang="en-US" sz="3200">
              <a:cs typeface="Calibri"/>
            </a:endParaRPr>
          </a:p>
          <a:p>
            <a:endParaRPr lang="en-US" sz="2800">
              <a:cs typeface="Calibri"/>
            </a:endParaRPr>
          </a:p>
          <a:p>
            <a:pPr marL="457200" indent="-457200">
              <a:lnSpc>
                <a:spcPct val="90000"/>
              </a:lnSpc>
              <a:spcAft>
                <a:spcPts val="600"/>
              </a:spcAft>
              <a:buFont typeface="Arial"/>
              <a:buChar char="•"/>
            </a:pPr>
            <a:endParaRPr lang="en-US" sz="2600">
              <a:cs typeface="Calibri"/>
            </a:endParaRPr>
          </a:p>
        </p:txBody>
      </p:sp>
      <p:sp>
        <p:nvSpPr>
          <p:cNvPr id="2" name="TextBox 1">
            <a:extLst>
              <a:ext uri="{FF2B5EF4-FFF2-40B4-BE49-F238E27FC236}">
                <a16:creationId xmlns:a16="http://schemas.microsoft.com/office/drawing/2014/main" id="{4CA28034-7F4B-B23D-16F4-54B02C72B75E}"/>
              </a:ext>
            </a:extLst>
          </p:cNvPr>
          <p:cNvSpPr txBox="1"/>
          <p:nvPr/>
        </p:nvSpPr>
        <p:spPr>
          <a:xfrm>
            <a:off x="964313" y="1010539"/>
            <a:ext cx="72027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cs typeface="Calibri"/>
              </a:rPr>
              <a:t>System Architecture:</a:t>
            </a:r>
            <a:endParaRPr lang="en-US" sz="5400">
              <a:solidFill>
                <a:schemeClr val="bg1"/>
              </a:solidFill>
            </a:endParaRPr>
          </a:p>
        </p:txBody>
      </p:sp>
    </p:spTree>
    <p:extLst>
      <p:ext uri="{BB962C8B-B14F-4D97-AF65-F5344CB8AC3E}">
        <p14:creationId xmlns:p14="http://schemas.microsoft.com/office/powerpoint/2010/main" val="103004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65267-04FB-E972-CE95-D4BDA4A976DC}"/>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CBDCB5E3-5D47-D6D9-76A0-B40429CD9021}"/>
              </a:ext>
            </a:extLst>
          </p:cNvPr>
          <p:cNvSpPr/>
          <p:nvPr/>
        </p:nvSpPr>
        <p:spPr>
          <a:xfrm>
            <a:off x="11811000" y="8191500"/>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41B9D022-F6B8-643E-0D5E-643637B9B681}"/>
              </a:ext>
            </a:extLst>
          </p:cNvPr>
          <p:cNvSpPr txBox="1"/>
          <p:nvPr/>
        </p:nvSpPr>
        <p:spPr>
          <a:xfrm>
            <a:off x="6546809" y="959780"/>
            <a:ext cx="14554200" cy="2123658"/>
          </a:xfrm>
          <a:prstGeom prst="rect">
            <a:avLst/>
          </a:prstGeom>
          <a:noFill/>
        </p:spPr>
        <p:txBody>
          <a:bodyPr wrap="square">
            <a:spAutoFit/>
          </a:bodyPr>
          <a:lstStyle/>
          <a:p>
            <a:r>
              <a:rPr lang="en-IN" sz="6000" b="1" spc="-40"/>
              <a:t>TECH STACK </a:t>
            </a:r>
          </a:p>
          <a:p>
            <a:endParaRPr lang="en-IN" sz="3600" spc="-40">
              <a:latin typeface="Aptos" panose="020B0004020202020204" pitchFamily="34" charset="0"/>
            </a:endParaRPr>
          </a:p>
          <a:p>
            <a:endParaRPr lang="en-IN" sz="3600" spc="-40">
              <a:latin typeface="Aptos" panose="020B0004020202020204" pitchFamily="34" charset="0"/>
            </a:endParaRPr>
          </a:p>
        </p:txBody>
      </p:sp>
      <p:sp>
        <p:nvSpPr>
          <p:cNvPr id="2" name="Freeform 13">
            <a:extLst>
              <a:ext uri="{FF2B5EF4-FFF2-40B4-BE49-F238E27FC236}">
                <a16:creationId xmlns:a16="http://schemas.microsoft.com/office/drawing/2014/main" id="{BD139529-F05D-7ED3-A594-445BAF9AC3E4}"/>
              </a:ext>
            </a:extLst>
          </p:cNvPr>
          <p:cNvSpPr/>
          <p:nvPr/>
        </p:nvSpPr>
        <p:spPr>
          <a:xfrm>
            <a:off x="1045268" y="2367009"/>
            <a:ext cx="1716426" cy="2076709"/>
          </a:xfrm>
          <a:custGeom>
            <a:avLst/>
            <a:gdLst/>
            <a:ahLst/>
            <a:cxnLst/>
            <a:rect l="l" t="t" r="r" b="b"/>
            <a:pathLst>
              <a:path w="1625595" h="1867705">
                <a:moveTo>
                  <a:pt x="0" y="0"/>
                </a:moveTo>
                <a:lnTo>
                  <a:pt x="1625595" y="0"/>
                </a:lnTo>
                <a:lnTo>
                  <a:pt x="1625595" y="1867705"/>
                </a:lnTo>
                <a:lnTo>
                  <a:pt x="0" y="1867705"/>
                </a:lnTo>
                <a:lnTo>
                  <a:pt x="0" y="0"/>
                </a:lnTo>
                <a:close/>
              </a:path>
            </a:pathLst>
          </a:custGeom>
          <a:blipFill>
            <a:blip r:embed="rId4"/>
            <a:stretch>
              <a:fillRect/>
            </a:stretch>
          </a:blipFill>
        </p:spPr>
      </p:sp>
      <p:sp>
        <p:nvSpPr>
          <p:cNvPr id="4" name="Freeform 14">
            <a:extLst>
              <a:ext uri="{FF2B5EF4-FFF2-40B4-BE49-F238E27FC236}">
                <a16:creationId xmlns:a16="http://schemas.microsoft.com/office/drawing/2014/main" id="{1B36CFE6-3EAE-2124-F0F1-CF489005F077}"/>
              </a:ext>
            </a:extLst>
          </p:cNvPr>
          <p:cNvSpPr/>
          <p:nvPr/>
        </p:nvSpPr>
        <p:spPr>
          <a:xfrm>
            <a:off x="5364420" y="2536655"/>
            <a:ext cx="1593671" cy="1946419"/>
          </a:xfrm>
          <a:custGeom>
            <a:avLst/>
            <a:gdLst/>
            <a:ahLst/>
            <a:cxnLst/>
            <a:rect l="l" t="t" r="r" b="b"/>
            <a:pathLst>
              <a:path w="1404202" h="1946419">
                <a:moveTo>
                  <a:pt x="0" y="0"/>
                </a:moveTo>
                <a:lnTo>
                  <a:pt x="1404202" y="0"/>
                </a:lnTo>
                <a:lnTo>
                  <a:pt x="1404202" y="1946419"/>
                </a:lnTo>
                <a:lnTo>
                  <a:pt x="0" y="1946419"/>
                </a:lnTo>
                <a:lnTo>
                  <a:pt x="0" y="0"/>
                </a:lnTo>
                <a:close/>
              </a:path>
            </a:pathLst>
          </a:custGeom>
          <a:blipFill>
            <a:blip r:embed="rId5"/>
            <a:stretch>
              <a:fillRect/>
            </a:stretch>
          </a:blipFill>
        </p:spPr>
      </p:sp>
      <p:sp>
        <p:nvSpPr>
          <p:cNvPr id="5" name="Freeform 15">
            <a:extLst>
              <a:ext uri="{FF2B5EF4-FFF2-40B4-BE49-F238E27FC236}">
                <a16:creationId xmlns:a16="http://schemas.microsoft.com/office/drawing/2014/main" id="{C8FC5BD3-09A5-7C9C-A784-89619BC972DC}"/>
              </a:ext>
            </a:extLst>
          </p:cNvPr>
          <p:cNvSpPr/>
          <p:nvPr/>
        </p:nvSpPr>
        <p:spPr>
          <a:xfrm>
            <a:off x="3327405" y="2445723"/>
            <a:ext cx="1435287" cy="2076709"/>
          </a:xfrm>
          <a:custGeom>
            <a:avLst/>
            <a:gdLst/>
            <a:ahLst/>
            <a:cxnLst/>
            <a:rect l="l" t="t" r="r" b="b"/>
            <a:pathLst>
              <a:path w="1317991" h="1867705">
                <a:moveTo>
                  <a:pt x="0" y="0"/>
                </a:moveTo>
                <a:lnTo>
                  <a:pt x="1317991" y="0"/>
                </a:lnTo>
                <a:lnTo>
                  <a:pt x="1317991" y="1867705"/>
                </a:lnTo>
                <a:lnTo>
                  <a:pt x="0" y="1867705"/>
                </a:lnTo>
                <a:lnTo>
                  <a:pt x="0" y="0"/>
                </a:lnTo>
                <a:close/>
              </a:path>
            </a:pathLst>
          </a:custGeom>
          <a:blipFill>
            <a:blip r:embed="rId6"/>
            <a:stretch>
              <a:fillRect/>
            </a:stretch>
          </a:blipFill>
        </p:spPr>
      </p:sp>
      <p:sp>
        <p:nvSpPr>
          <p:cNvPr id="6" name="Freeform 16">
            <a:extLst>
              <a:ext uri="{FF2B5EF4-FFF2-40B4-BE49-F238E27FC236}">
                <a16:creationId xmlns:a16="http://schemas.microsoft.com/office/drawing/2014/main" id="{69343399-8BFF-4548-ABF7-6A9067FAE3DF}"/>
              </a:ext>
            </a:extLst>
          </p:cNvPr>
          <p:cNvSpPr/>
          <p:nvPr/>
        </p:nvSpPr>
        <p:spPr>
          <a:xfrm>
            <a:off x="7863144" y="2536655"/>
            <a:ext cx="2285713" cy="2285713"/>
          </a:xfrm>
          <a:custGeom>
            <a:avLst/>
            <a:gdLst/>
            <a:ahLst/>
            <a:cxnLst/>
            <a:rect l="l" t="t" r="r" b="b"/>
            <a:pathLst>
              <a:path w="2285713" h="2285713">
                <a:moveTo>
                  <a:pt x="0" y="0"/>
                </a:moveTo>
                <a:lnTo>
                  <a:pt x="2285713" y="0"/>
                </a:lnTo>
                <a:lnTo>
                  <a:pt x="2285713" y="2285713"/>
                </a:lnTo>
                <a:lnTo>
                  <a:pt x="0" y="2285713"/>
                </a:lnTo>
                <a:lnTo>
                  <a:pt x="0" y="0"/>
                </a:lnTo>
                <a:close/>
              </a:path>
            </a:pathLst>
          </a:custGeom>
          <a:blipFill>
            <a:blip r:embed="rId7"/>
            <a:stretch>
              <a:fillRect/>
            </a:stretch>
          </a:blipFill>
        </p:spPr>
      </p:sp>
      <p:sp>
        <p:nvSpPr>
          <p:cNvPr id="7" name="Freeform 17">
            <a:extLst>
              <a:ext uri="{FF2B5EF4-FFF2-40B4-BE49-F238E27FC236}">
                <a16:creationId xmlns:a16="http://schemas.microsoft.com/office/drawing/2014/main" id="{4C8FA710-AC0B-1C41-127B-869D4DEC73AD}"/>
              </a:ext>
            </a:extLst>
          </p:cNvPr>
          <p:cNvSpPr/>
          <p:nvPr/>
        </p:nvSpPr>
        <p:spPr>
          <a:xfrm>
            <a:off x="1219200" y="5492022"/>
            <a:ext cx="1891980" cy="2260330"/>
          </a:xfrm>
          <a:custGeom>
            <a:avLst/>
            <a:gdLst/>
            <a:ahLst/>
            <a:cxnLst/>
            <a:rect l="l" t="t" r="r" b="b"/>
            <a:pathLst>
              <a:path w="1891980" h="2260330">
                <a:moveTo>
                  <a:pt x="0" y="0"/>
                </a:moveTo>
                <a:lnTo>
                  <a:pt x="1891980" y="0"/>
                </a:lnTo>
                <a:lnTo>
                  <a:pt x="1891980" y="2260329"/>
                </a:lnTo>
                <a:lnTo>
                  <a:pt x="0" y="2260329"/>
                </a:lnTo>
                <a:lnTo>
                  <a:pt x="0" y="0"/>
                </a:lnTo>
                <a:close/>
              </a:path>
            </a:pathLst>
          </a:custGeom>
          <a:blipFill>
            <a:blip r:embed="rId8"/>
            <a:stretch>
              <a:fillRect/>
            </a:stretch>
          </a:blipFill>
        </p:spPr>
      </p:sp>
      <p:sp>
        <p:nvSpPr>
          <p:cNvPr id="8" name="Freeform 18">
            <a:extLst>
              <a:ext uri="{FF2B5EF4-FFF2-40B4-BE49-F238E27FC236}">
                <a16:creationId xmlns:a16="http://schemas.microsoft.com/office/drawing/2014/main" id="{436C9853-0132-F3F5-B571-81C294CB0F16}"/>
              </a:ext>
            </a:extLst>
          </p:cNvPr>
          <p:cNvSpPr/>
          <p:nvPr/>
        </p:nvSpPr>
        <p:spPr>
          <a:xfrm>
            <a:off x="11341018" y="5492022"/>
            <a:ext cx="5499182" cy="1946419"/>
          </a:xfrm>
          <a:custGeom>
            <a:avLst/>
            <a:gdLst/>
            <a:ahLst/>
            <a:cxnLst/>
            <a:rect l="l" t="t" r="r" b="b"/>
            <a:pathLst>
              <a:path w="6775309" h="2260330">
                <a:moveTo>
                  <a:pt x="0" y="0"/>
                </a:moveTo>
                <a:lnTo>
                  <a:pt x="6775309" y="0"/>
                </a:lnTo>
                <a:lnTo>
                  <a:pt x="6775309" y="2260329"/>
                </a:lnTo>
                <a:lnTo>
                  <a:pt x="0" y="2260329"/>
                </a:lnTo>
                <a:lnTo>
                  <a:pt x="0" y="0"/>
                </a:lnTo>
                <a:close/>
              </a:path>
            </a:pathLst>
          </a:custGeom>
          <a:blipFill>
            <a:blip r:embed="rId9"/>
            <a:stretch>
              <a:fillRect l="-2889" r="-6826"/>
            </a:stretch>
          </a:blipFill>
        </p:spPr>
      </p:sp>
      <p:sp>
        <p:nvSpPr>
          <p:cNvPr id="9" name="Freeform 19">
            <a:extLst>
              <a:ext uri="{FF2B5EF4-FFF2-40B4-BE49-F238E27FC236}">
                <a16:creationId xmlns:a16="http://schemas.microsoft.com/office/drawing/2014/main" id="{DEEC3100-31D0-9C69-7FE6-76BEFC1558BD}"/>
              </a:ext>
            </a:extLst>
          </p:cNvPr>
          <p:cNvSpPr/>
          <p:nvPr/>
        </p:nvSpPr>
        <p:spPr>
          <a:xfrm>
            <a:off x="11201400" y="2774668"/>
            <a:ext cx="5245018" cy="2069199"/>
          </a:xfrm>
          <a:custGeom>
            <a:avLst/>
            <a:gdLst/>
            <a:ahLst/>
            <a:cxnLst/>
            <a:rect l="l" t="t" r="r" b="b"/>
            <a:pathLst>
              <a:path w="6775309" h="2339419">
                <a:moveTo>
                  <a:pt x="0" y="0"/>
                </a:moveTo>
                <a:lnTo>
                  <a:pt x="6775309" y="0"/>
                </a:lnTo>
                <a:lnTo>
                  <a:pt x="6775309" y="2339419"/>
                </a:lnTo>
                <a:lnTo>
                  <a:pt x="0" y="2339419"/>
                </a:lnTo>
                <a:lnTo>
                  <a:pt x="0" y="0"/>
                </a:lnTo>
                <a:close/>
              </a:path>
            </a:pathLst>
          </a:custGeom>
          <a:blipFill>
            <a:blip r:embed="rId10"/>
            <a:stretch>
              <a:fillRect l="-8225" t="-55138" r="-11899" b="-52957"/>
            </a:stretch>
          </a:blipFill>
        </p:spPr>
      </p:sp>
      <p:sp>
        <p:nvSpPr>
          <p:cNvPr id="10" name="Freeform 20">
            <a:extLst>
              <a:ext uri="{FF2B5EF4-FFF2-40B4-BE49-F238E27FC236}">
                <a16:creationId xmlns:a16="http://schemas.microsoft.com/office/drawing/2014/main" id="{A5293B7C-6E62-219D-ED44-257A2EB1B34B}"/>
              </a:ext>
            </a:extLst>
          </p:cNvPr>
          <p:cNvSpPr/>
          <p:nvPr/>
        </p:nvSpPr>
        <p:spPr>
          <a:xfrm>
            <a:off x="4045048" y="5143500"/>
            <a:ext cx="2252773" cy="2260330"/>
          </a:xfrm>
          <a:custGeom>
            <a:avLst/>
            <a:gdLst/>
            <a:ahLst/>
            <a:cxnLst/>
            <a:rect l="l" t="t" r="r" b="b"/>
            <a:pathLst>
              <a:path w="2252773" h="2260330">
                <a:moveTo>
                  <a:pt x="0" y="0"/>
                </a:moveTo>
                <a:lnTo>
                  <a:pt x="2252773" y="0"/>
                </a:lnTo>
                <a:lnTo>
                  <a:pt x="2252773" y="2260329"/>
                </a:lnTo>
                <a:lnTo>
                  <a:pt x="0" y="2260329"/>
                </a:lnTo>
                <a:lnTo>
                  <a:pt x="0" y="0"/>
                </a:lnTo>
                <a:close/>
              </a:path>
            </a:pathLst>
          </a:custGeom>
          <a:blipFill>
            <a:blip r:embed="rId11"/>
            <a:stretch>
              <a:fillRect l="-39928" t="-731" r="-36255" b="-3897"/>
            </a:stretch>
          </a:blipFill>
        </p:spPr>
      </p:sp>
      <p:sp>
        <p:nvSpPr>
          <p:cNvPr id="11" name="Freeform 21">
            <a:extLst>
              <a:ext uri="{FF2B5EF4-FFF2-40B4-BE49-F238E27FC236}">
                <a16:creationId xmlns:a16="http://schemas.microsoft.com/office/drawing/2014/main" id="{F8742B47-5B59-D5AB-41D2-6EF726C2859B}"/>
              </a:ext>
            </a:extLst>
          </p:cNvPr>
          <p:cNvSpPr/>
          <p:nvPr/>
        </p:nvSpPr>
        <p:spPr>
          <a:xfrm>
            <a:off x="7398572" y="5712915"/>
            <a:ext cx="3490856" cy="1946419"/>
          </a:xfrm>
          <a:custGeom>
            <a:avLst/>
            <a:gdLst/>
            <a:ahLst/>
            <a:cxnLst/>
            <a:rect l="l" t="t" r="r" b="b"/>
            <a:pathLst>
              <a:path w="3725766" h="2290728">
                <a:moveTo>
                  <a:pt x="0" y="0"/>
                </a:moveTo>
                <a:lnTo>
                  <a:pt x="3725766" y="0"/>
                </a:lnTo>
                <a:lnTo>
                  <a:pt x="3725766" y="2290728"/>
                </a:lnTo>
                <a:lnTo>
                  <a:pt x="0" y="2290728"/>
                </a:lnTo>
                <a:lnTo>
                  <a:pt x="0" y="0"/>
                </a:lnTo>
                <a:close/>
              </a:path>
            </a:pathLst>
          </a:custGeom>
          <a:blipFill>
            <a:blip r:embed="rId12"/>
            <a:stretch>
              <a:fillRect l="-21142" t="-59126" r="-16350" b="-66168"/>
            </a:stretch>
          </a:blipFill>
        </p:spPr>
      </p:sp>
    </p:spTree>
    <p:extLst>
      <p:ext uri="{BB962C8B-B14F-4D97-AF65-F5344CB8AC3E}">
        <p14:creationId xmlns:p14="http://schemas.microsoft.com/office/powerpoint/2010/main" val="276990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8287996" cy="238611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0"/>
            <a:ext cx="12172958" cy="2386113"/>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172948" y="-1"/>
            <a:ext cx="6115047" cy="238611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025" y="-1"/>
            <a:ext cx="17598969" cy="2396149"/>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E450BD-123F-8AC7-9EED-815BAB9523E8}"/>
              </a:ext>
            </a:extLst>
          </p:cNvPr>
          <p:cNvSpPr txBox="1"/>
          <p:nvPr/>
        </p:nvSpPr>
        <p:spPr>
          <a:xfrm>
            <a:off x="963560" y="3661650"/>
            <a:ext cx="15532401" cy="6373069"/>
          </a:xfrm>
          <a:prstGeom prst="rect">
            <a:avLst/>
          </a:prstGeom>
        </p:spPr>
        <p:txBody>
          <a:bodyPr vert="horz" lIns="91440" tIns="45720" rIns="91440" bIns="45720" rtlCol="0" anchor="ctr">
            <a:noAutofit/>
          </a:bodyPr>
          <a:lstStyle/>
          <a:p>
            <a:r>
              <a:rPr lang="en-IN" sz="3200" b="1"/>
              <a:t>User Actions</a:t>
            </a:r>
            <a:r>
              <a:rPr lang="en-IN" sz="3200"/>
              <a:t>:</a:t>
            </a:r>
            <a:endParaRPr lang="en-US" sz="3200">
              <a:cs typeface="Calibri"/>
            </a:endParaRPr>
          </a:p>
          <a:p>
            <a:pPr marL="742950" lvl="1" indent="-285750">
              <a:buFont typeface="Arial,Sans-Serif"/>
              <a:buChar char="•"/>
            </a:pPr>
            <a:r>
              <a:rPr lang="en-IN" sz="3200" b="1">
                <a:cs typeface="Calibri"/>
              </a:rPr>
              <a:t>Buyer: </a:t>
            </a:r>
            <a:r>
              <a:rPr lang="en-IN" sz="3200">
                <a:cs typeface="Calibri"/>
              </a:rPr>
              <a:t>Search properties, view details, schedule visits, save favourites.</a:t>
            </a:r>
            <a:endParaRPr lang="en-US" sz="3200">
              <a:cs typeface="Calibri"/>
            </a:endParaRPr>
          </a:p>
          <a:p>
            <a:pPr marL="742950" lvl="1" indent="-285750">
              <a:buFont typeface="Arial,Sans-Serif"/>
              <a:buChar char="•"/>
            </a:pPr>
            <a:r>
              <a:rPr lang="en-IN" sz="3200" b="1"/>
              <a:t>Seller: </a:t>
            </a:r>
            <a:r>
              <a:rPr lang="en-IN" sz="3200"/>
              <a:t>Create/update/delete property listings, upload images, respond to inquiries.</a:t>
            </a:r>
            <a:endParaRPr lang="en-US" sz="3200">
              <a:cs typeface="Calibri"/>
            </a:endParaRPr>
          </a:p>
          <a:p>
            <a:pPr marL="742950" lvl="1" indent="-285750">
              <a:buFont typeface="Arial,Sans-Serif"/>
              <a:buChar char="•"/>
            </a:pPr>
            <a:r>
              <a:rPr lang="en-IN" sz="3200" b="1"/>
              <a:t>Admin: </a:t>
            </a:r>
            <a:r>
              <a:rPr lang="en-IN" sz="3200"/>
              <a:t>Manage users, monitor listings.</a:t>
            </a:r>
            <a:endParaRPr lang="en-US" sz="3200">
              <a:cs typeface="Calibri"/>
            </a:endParaRPr>
          </a:p>
          <a:p>
            <a:pPr lvl="1"/>
            <a:endParaRPr lang="en-IN" sz="3200">
              <a:cs typeface="Calibri"/>
            </a:endParaRPr>
          </a:p>
          <a:p>
            <a:r>
              <a:rPr lang="en-IN" sz="3200" b="1"/>
              <a:t>System Workflow</a:t>
            </a:r>
            <a:r>
              <a:rPr lang="en-IN" sz="3200"/>
              <a:t>:</a:t>
            </a:r>
            <a:endParaRPr lang="en-US" sz="3200">
              <a:cs typeface="Calibri"/>
            </a:endParaRPr>
          </a:p>
          <a:p>
            <a:pPr marL="742950" lvl="1" indent="-285750">
              <a:buFont typeface="Arial,Sans-Serif"/>
              <a:buChar char="•"/>
            </a:pPr>
            <a:r>
              <a:rPr lang="en-IN" sz="3200" b="1"/>
              <a:t>Authentication</a:t>
            </a:r>
            <a:r>
              <a:rPr lang="en-IN" sz="3200"/>
              <a:t>: User logs in using OAuth or custom credentials.</a:t>
            </a:r>
            <a:endParaRPr lang="en-US" sz="3200">
              <a:cs typeface="Calibri"/>
            </a:endParaRPr>
          </a:p>
          <a:p>
            <a:pPr marL="742950" lvl="1" indent="-285750">
              <a:buFont typeface="Arial,Sans-Serif"/>
              <a:buChar char="•"/>
            </a:pPr>
            <a:r>
              <a:rPr lang="en-IN" sz="3200" b="1"/>
              <a:t>Dashboard</a:t>
            </a:r>
            <a:r>
              <a:rPr lang="en-IN" sz="3200"/>
              <a:t>: Users access personalized dashboards (listings for sellers, saved properties for buyers).</a:t>
            </a:r>
            <a:endParaRPr lang="en-US" sz="3200">
              <a:cs typeface="Calibri"/>
            </a:endParaRPr>
          </a:p>
          <a:p>
            <a:pPr marL="742950" lvl="1" indent="-285750">
              <a:buFont typeface="Arial,Sans-Serif"/>
              <a:buChar char="•"/>
            </a:pPr>
            <a:r>
              <a:rPr lang="en-IN" sz="3200" b="1">
                <a:cs typeface="Calibri"/>
              </a:rPr>
              <a:t>Search</a:t>
            </a:r>
            <a:r>
              <a:rPr lang="en-IN" sz="3200">
                <a:cs typeface="Calibri"/>
              </a:rPr>
              <a:t>:</a:t>
            </a:r>
            <a:r>
              <a:rPr lang="en-IN" sz="3200"/>
              <a:t> Buyers filter listings using price range, property type, amenities like </a:t>
            </a:r>
            <a:r>
              <a:rPr lang="en-IN" sz="3200" err="1"/>
              <a:t>furnitures</a:t>
            </a:r>
            <a:r>
              <a:rPr lang="en-IN" sz="3200"/>
              <a:t> etc.</a:t>
            </a:r>
            <a:endParaRPr lang="en-IN" sz="3200">
              <a:cs typeface="Calibri"/>
            </a:endParaRPr>
          </a:p>
          <a:p>
            <a:pPr marL="742950" lvl="1" indent="-285750">
              <a:buFont typeface="Arial,Sans-Serif"/>
              <a:buChar char="•"/>
            </a:pPr>
            <a:r>
              <a:rPr lang="en-IN" sz="3200" b="1">
                <a:cs typeface="Calibri"/>
              </a:rPr>
              <a:t>CRUD Operations</a:t>
            </a:r>
            <a:r>
              <a:rPr lang="en-IN" sz="3200"/>
              <a:t>: Sellers manage property listings; Admins control platform integrity.</a:t>
            </a:r>
            <a:endParaRPr lang="en-IN" sz="3200">
              <a:cs typeface="Calibri"/>
            </a:endParaRPr>
          </a:p>
          <a:p>
            <a:pPr marL="742950" lvl="1" indent="-285750">
              <a:buFont typeface="Arial,Sans-Serif"/>
              <a:buChar char="•"/>
            </a:pPr>
            <a:r>
              <a:rPr lang="en-IN" sz="3200" b="1">
                <a:cs typeface="Calibri"/>
              </a:rPr>
              <a:t>Communication</a:t>
            </a:r>
            <a:r>
              <a:rPr lang="en-IN" sz="3200"/>
              <a:t>: Messaging system(email) facilitates interaction between buyers and sellers.</a:t>
            </a:r>
            <a:endParaRPr lang="en-IN" sz="3200">
              <a:cs typeface="Calibri"/>
            </a:endParaRPr>
          </a:p>
          <a:p>
            <a:endParaRPr lang="en-IN" sz="3600" b="1">
              <a:cs typeface="Calibri"/>
            </a:endParaRPr>
          </a:p>
          <a:p>
            <a:endParaRPr lang="en-US" sz="2800">
              <a:cs typeface="Calibri"/>
            </a:endParaRPr>
          </a:p>
          <a:p>
            <a:pPr marL="457200" indent="-457200">
              <a:lnSpc>
                <a:spcPct val="90000"/>
              </a:lnSpc>
              <a:spcAft>
                <a:spcPts val="600"/>
              </a:spcAft>
              <a:buFont typeface="Arial"/>
              <a:buChar char="•"/>
            </a:pPr>
            <a:endParaRPr lang="en-US" sz="2600">
              <a:cs typeface="Calibri"/>
            </a:endParaRPr>
          </a:p>
        </p:txBody>
      </p:sp>
      <p:sp>
        <p:nvSpPr>
          <p:cNvPr id="2" name="TextBox 1">
            <a:extLst>
              <a:ext uri="{FF2B5EF4-FFF2-40B4-BE49-F238E27FC236}">
                <a16:creationId xmlns:a16="http://schemas.microsoft.com/office/drawing/2014/main" id="{4CA28034-7F4B-B23D-16F4-54B02C72B75E}"/>
              </a:ext>
            </a:extLst>
          </p:cNvPr>
          <p:cNvSpPr txBox="1"/>
          <p:nvPr/>
        </p:nvSpPr>
        <p:spPr>
          <a:xfrm>
            <a:off x="964313" y="1010539"/>
            <a:ext cx="72027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bg1"/>
                </a:solidFill>
                <a:cs typeface="Calibri"/>
              </a:rPr>
              <a:t>Workflow:</a:t>
            </a:r>
            <a:endParaRPr lang="en-US" sz="5400">
              <a:solidFill>
                <a:schemeClr val="bg1"/>
              </a:solidFill>
            </a:endParaRPr>
          </a:p>
        </p:txBody>
      </p:sp>
    </p:spTree>
    <p:extLst>
      <p:ext uri="{BB962C8B-B14F-4D97-AF65-F5344CB8AC3E}">
        <p14:creationId xmlns:p14="http://schemas.microsoft.com/office/powerpoint/2010/main" val="146454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E986-938C-E678-D8EA-86D5351CCCE5}"/>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CA28034-7F4B-B23D-16F4-54B02C72B75E}"/>
              </a:ext>
            </a:extLst>
          </p:cNvPr>
          <p:cNvSpPr txBox="1"/>
          <p:nvPr/>
        </p:nvSpPr>
        <p:spPr>
          <a:xfrm>
            <a:off x="990061" y="4150659"/>
            <a:ext cx="4321242" cy="46078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6000" b="1" kern="1200">
                <a:solidFill>
                  <a:srgbClr val="FFFFFF"/>
                </a:solidFill>
                <a:latin typeface="+mj-lt"/>
                <a:ea typeface="+mj-ea"/>
                <a:cs typeface="+mj-cs"/>
              </a:rPr>
              <a:t>System Flow Diagram:</a:t>
            </a:r>
            <a:endParaRPr lang="en-US" sz="6000" kern="1200">
              <a:solidFill>
                <a:srgbClr val="FFFFFF"/>
              </a:solidFill>
              <a:latin typeface="+mj-lt"/>
              <a:ea typeface="+mj-ea"/>
              <a:cs typeface="+mj-cs"/>
            </a:endParaRPr>
          </a:p>
        </p:txBody>
      </p:sp>
      <p:pic>
        <p:nvPicPr>
          <p:cNvPr id="4" name="Picture 3" descr="A diagram of a software application&#10;&#10;Description automatically generated">
            <a:extLst>
              <a:ext uri="{FF2B5EF4-FFF2-40B4-BE49-F238E27FC236}">
                <a16:creationId xmlns:a16="http://schemas.microsoft.com/office/drawing/2014/main" id="{A7FDB0C4-3C8C-4E82-6741-D0C0FA5CC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391" y="700812"/>
            <a:ext cx="10673123" cy="8885376"/>
          </a:xfrm>
          <a:prstGeom prst="rect">
            <a:avLst/>
          </a:prstGeom>
        </p:spPr>
      </p:pic>
    </p:spTree>
    <p:extLst>
      <p:ext uri="{BB962C8B-B14F-4D97-AF65-F5344CB8AC3E}">
        <p14:creationId xmlns:p14="http://schemas.microsoft.com/office/powerpoint/2010/main" val="3240751177"/>
      </p:ext>
    </p:extLst>
  </p:cSld>
  <p:clrMapOvr>
    <a:masterClrMapping/>
  </p:clrMapOvr>
</p:sld>
</file>

<file path=ppt/theme/theme1.xml><?xml version="1.0" encoding="utf-8"?>
<a:theme xmlns:a="http://schemas.openxmlformats.org/drawingml/2006/main" name="Office Theme">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819</Words>
  <Application>Microsoft Office PowerPoint</Application>
  <PresentationFormat>Custom</PresentationFormat>
  <Paragraphs>91</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Arial,Sans-Serif</vt:lpstr>
      <vt:lpstr>Alatsi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dc:creator>shashi</dc:creator>
  <cp:lastModifiedBy>hari priya</cp:lastModifiedBy>
  <cp:revision>5</cp:revision>
  <dcterms:created xsi:type="dcterms:W3CDTF">2006-08-16T00:00:00Z</dcterms:created>
  <dcterms:modified xsi:type="dcterms:W3CDTF">2024-11-20T17:25:05Z</dcterms:modified>
  <dc:identifier>DAGWdx0VypY</dc:identifier>
</cp:coreProperties>
</file>